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Purer Yet And Purer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LYNDHURST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6.5.6.5.D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82774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886350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J. W. Von Goethe (1858)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S. J. Vail (1883)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urer Yet And Purer_169_arr1_v1001">
            <a:extLst>
              <a:ext uri="{FF2B5EF4-FFF2-40B4-BE49-F238E27FC236}">
                <a16:creationId xmlns:a16="http://schemas.microsoft.com/office/drawing/2014/main" id="{EB3983CC-FF5D-875C-D10B-643EC724BBD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Purer Yet And Purer</a:t>
            </a:r>
          </a:p>
        </p:txBody>
      </p:sp>
    </p:spTree>
    <p:extLst>
      <p:ext uri="{BB962C8B-B14F-4D97-AF65-F5344CB8AC3E}">
        <p14:creationId xmlns:p14="http://schemas.microsoft.com/office/powerpoint/2010/main" val="254944210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urer Yet And Purer_169_arr1_v1002">
            <a:extLst>
              <a:ext uri="{FF2B5EF4-FFF2-40B4-BE49-F238E27FC236}">
                <a16:creationId xmlns:a16="http://schemas.microsoft.com/office/drawing/2014/main" id="{18781DAF-E47D-5BC8-4F1A-19721E36B7D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A918233-DF60-A2FD-D871-6BDCE2455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57501458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urer Yet And Purer_169_arr1_v2001">
            <a:extLst>
              <a:ext uri="{FF2B5EF4-FFF2-40B4-BE49-F238E27FC236}">
                <a16:creationId xmlns:a16="http://schemas.microsoft.com/office/drawing/2014/main" id="{16E50374-CA21-5001-DC1D-A3B81D7B7AF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47C165E-E622-1C2E-88E0-05FD14162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Purer Yet And Purer</a:t>
            </a:r>
          </a:p>
        </p:txBody>
      </p:sp>
    </p:spTree>
    <p:extLst>
      <p:ext uri="{BB962C8B-B14F-4D97-AF65-F5344CB8AC3E}">
        <p14:creationId xmlns:p14="http://schemas.microsoft.com/office/powerpoint/2010/main" val="284221099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urer Yet And Purer_169_arr1_v2002">
            <a:extLst>
              <a:ext uri="{FF2B5EF4-FFF2-40B4-BE49-F238E27FC236}">
                <a16:creationId xmlns:a16="http://schemas.microsoft.com/office/drawing/2014/main" id="{C13BCDC8-DF9F-CD8A-DCFF-1C36960A8EF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82C4697-CE90-F41D-F5BB-67340AC83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05674814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urer Yet And Purer_169_arr1_v3001">
            <a:extLst>
              <a:ext uri="{FF2B5EF4-FFF2-40B4-BE49-F238E27FC236}">
                <a16:creationId xmlns:a16="http://schemas.microsoft.com/office/drawing/2014/main" id="{CD9D7F89-56AA-04A4-3769-F6F962984C5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61AA263E-905C-82F3-D045-589BF1006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Purer Yet And Purer</a:t>
            </a:r>
          </a:p>
        </p:txBody>
      </p:sp>
    </p:spTree>
    <p:extLst>
      <p:ext uri="{BB962C8B-B14F-4D97-AF65-F5344CB8AC3E}">
        <p14:creationId xmlns:p14="http://schemas.microsoft.com/office/powerpoint/2010/main" val="19093859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urer Yet And Purer_169_arr1_v3002">
            <a:extLst>
              <a:ext uri="{FF2B5EF4-FFF2-40B4-BE49-F238E27FC236}">
                <a16:creationId xmlns:a16="http://schemas.microsoft.com/office/drawing/2014/main" id="{F6C2FDA3-C53B-DF79-5EC0-2FE7441A69E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830969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94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2025-06-02T19:39:49Z</dcterms:modified>
  <cp:category>PDHymns</cp:category>
</cp:coreProperties>
</file>