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Purer In Heart, O God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i="1" dirty="0">
                <a:solidFill>
                  <a:srgbClr val="FFFFFF"/>
                </a:solidFill>
                <a:latin typeface="Lucida Sans" panose="020B0602030504020204" pitchFamily="34" charset="0"/>
              </a:rPr>
              <a:t>GRATITUDE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i="1" dirty="0">
                <a:solidFill>
                  <a:srgbClr val="FFFFFF"/>
                </a:solidFill>
                <a:latin typeface="Lucida Sans" panose="020B0602030504020204" pitchFamily="34" charset="0"/>
              </a:rPr>
              <a:t>6.4.6.4.6.6.4.4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01435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44784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Mrs. A. L. Davison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 H. Filmore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1001">
            <a:extLst>
              <a:ext uri="{FF2B5EF4-FFF2-40B4-BE49-F238E27FC236}">
                <a16:creationId xmlns:a16="http://schemas.microsoft.com/office/drawing/2014/main" id="{FD4ED629-41B3-3CE4-FB1D-82A4A8F5F0A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Purer In Heart, O God</a:t>
            </a:r>
          </a:p>
        </p:txBody>
      </p:sp>
    </p:spTree>
    <p:extLst>
      <p:ext uri="{BB962C8B-B14F-4D97-AF65-F5344CB8AC3E}">
        <p14:creationId xmlns:p14="http://schemas.microsoft.com/office/powerpoint/2010/main" val="25211234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1002">
            <a:extLst>
              <a:ext uri="{FF2B5EF4-FFF2-40B4-BE49-F238E27FC236}">
                <a16:creationId xmlns:a16="http://schemas.microsoft.com/office/drawing/2014/main" id="{5EB22787-CC20-9872-9718-28A65DCF061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32466CB-5A8D-5BAC-E4B6-62A32EA4E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90950961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2001">
            <a:extLst>
              <a:ext uri="{FF2B5EF4-FFF2-40B4-BE49-F238E27FC236}">
                <a16:creationId xmlns:a16="http://schemas.microsoft.com/office/drawing/2014/main" id="{2D079B5D-2A55-06EA-A965-904E2EFBF09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3FA6DD9-8D20-2182-26E8-A41182A32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Purer In Heart, O God</a:t>
            </a:r>
          </a:p>
        </p:txBody>
      </p:sp>
    </p:spTree>
    <p:extLst>
      <p:ext uri="{BB962C8B-B14F-4D97-AF65-F5344CB8AC3E}">
        <p14:creationId xmlns:p14="http://schemas.microsoft.com/office/powerpoint/2010/main" val="3657335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2002">
            <a:extLst>
              <a:ext uri="{FF2B5EF4-FFF2-40B4-BE49-F238E27FC236}">
                <a16:creationId xmlns:a16="http://schemas.microsoft.com/office/drawing/2014/main" id="{6901ECF2-D276-7B7A-1A92-D824146FDE8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F67C99C-E4D9-4C7D-F1BD-95A6A857F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48360285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3001">
            <a:extLst>
              <a:ext uri="{FF2B5EF4-FFF2-40B4-BE49-F238E27FC236}">
                <a16:creationId xmlns:a16="http://schemas.microsoft.com/office/drawing/2014/main" id="{C2C3628C-3B5B-DF2B-357E-073FA89943D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090C00B-78F4-1609-676D-34325E74A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Purer In Heart, O God</a:t>
            </a:r>
          </a:p>
        </p:txBody>
      </p:sp>
    </p:spTree>
    <p:extLst>
      <p:ext uri="{BB962C8B-B14F-4D97-AF65-F5344CB8AC3E}">
        <p14:creationId xmlns:p14="http://schemas.microsoft.com/office/powerpoint/2010/main" val="391006358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urer In Heart O God_169_v3002">
            <a:extLst>
              <a:ext uri="{FF2B5EF4-FFF2-40B4-BE49-F238E27FC236}">
                <a16:creationId xmlns:a16="http://schemas.microsoft.com/office/drawing/2014/main" id="{FF2C1635-BF07-9873-88C9-9AC65E4F371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2188825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435418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101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2025-06-02T19:29:00Z</dcterms:modified>
  <cp:category>PDHymns</cp:category>
</cp:coreProperties>
</file>