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Prince Of Peace! Control My Will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HATFIELD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26111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8476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Mary A. S. Barber (1838)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W. T. Porter (1874)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nce Of Peace Control My Will_169_v1001">
            <a:extLst>
              <a:ext uri="{FF2B5EF4-FFF2-40B4-BE49-F238E27FC236}">
                <a16:creationId xmlns:a16="http://schemas.microsoft.com/office/drawing/2014/main" id="{90953821-B7D1-DE24-A2FE-767D30F0BF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Prince Of Peace! Control My Will</a:t>
            </a:r>
          </a:p>
        </p:txBody>
      </p:sp>
    </p:spTree>
    <p:extLst>
      <p:ext uri="{BB962C8B-B14F-4D97-AF65-F5344CB8AC3E}">
        <p14:creationId xmlns:p14="http://schemas.microsoft.com/office/powerpoint/2010/main" val="8300385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nce Of Peace Control My Will_169_v1002">
            <a:extLst>
              <a:ext uri="{FF2B5EF4-FFF2-40B4-BE49-F238E27FC236}">
                <a16:creationId xmlns:a16="http://schemas.microsoft.com/office/drawing/2014/main" id="{22794BF8-76B0-27BD-7E30-F2647F4E15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B7461C-4830-E4AB-301C-6DF3203B5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009093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nce Of Peace Control My Will_169_v2001">
            <a:extLst>
              <a:ext uri="{FF2B5EF4-FFF2-40B4-BE49-F238E27FC236}">
                <a16:creationId xmlns:a16="http://schemas.microsoft.com/office/drawing/2014/main" id="{927DE42B-A486-2E0D-64F6-ADA7CF8580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A075E0-3C52-0F23-0E85-4E769F7AE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Prince Of Peace! Control My Will</a:t>
            </a:r>
          </a:p>
        </p:txBody>
      </p:sp>
    </p:spTree>
    <p:extLst>
      <p:ext uri="{BB962C8B-B14F-4D97-AF65-F5344CB8AC3E}">
        <p14:creationId xmlns:p14="http://schemas.microsoft.com/office/powerpoint/2010/main" val="16983544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nce Of Peace Control My Will_169_v2002">
            <a:extLst>
              <a:ext uri="{FF2B5EF4-FFF2-40B4-BE49-F238E27FC236}">
                <a16:creationId xmlns:a16="http://schemas.microsoft.com/office/drawing/2014/main" id="{90C9C382-905C-6960-A77E-0BCF2D4A83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06E88E6-B2FF-8BBF-A8A2-889641A3C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063451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nce Of Peace Control My Will_169_v3o4001">
            <a:extLst>
              <a:ext uri="{FF2B5EF4-FFF2-40B4-BE49-F238E27FC236}">
                <a16:creationId xmlns:a16="http://schemas.microsoft.com/office/drawing/2014/main" id="{1698C988-1931-B72E-E5DD-D7717FB32D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19DAB1-2B48-3BA9-2833-513E73054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Prince Of Peace! Control My Will</a:t>
            </a:r>
          </a:p>
        </p:txBody>
      </p:sp>
    </p:spTree>
    <p:extLst>
      <p:ext uri="{BB962C8B-B14F-4D97-AF65-F5344CB8AC3E}">
        <p14:creationId xmlns:p14="http://schemas.microsoft.com/office/powerpoint/2010/main" val="15734702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nce Of Peace Control My Will_169_v3o4002">
            <a:extLst>
              <a:ext uri="{FF2B5EF4-FFF2-40B4-BE49-F238E27FC236}">
                <a16:creationId xmlns:a16="http://schemas.microsoft.com/office/drawing/2014/main" id="{A321A4BB-CF75-BF8A-6F48-B13948CE92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7098F3-2D9B-DCF2-738C-999BBB79B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709661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nce Of Peace Control My Will_169_v4o4001">
            <a:extLst>
              <a:ext uri="{FF2B5EF4-FFF2-40B4-BE49-F238E27FC236}">
                <a16:creationId xmlns:a16="http://schemas.microsoft.com/office/drawing/2014/main" id="{2A7A3DAB-9A22-C313-36F5-3A5AD0BCE1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463826-4795-0919-F867-B20F9DBD2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Prince Of Peace! Control My Will</a:t>
            </a:r>
          </a:p>
        </p:txBody>
      </p:sp>
    </p:spTree>
    <p:extLst>
      <p:ext uri="{BB962C8B-B14F-4D97-AF65-F5344CB8AC3E}">
        <p14:creationId xmlns:p14="http://schemas.microsoft.com/office/powerpoint/2010/main" val="19264584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nce Of Peace Control My Will_169_v4o4002">
            <a:extLst>
              <a:ext uri="{FF2B5EF4-FFF2-40B4-BE49-F238E27FC236}">
                <a16:creationId xmlns:a16="http://schemas.microsoft.com/office/drawing/2014/main" id="{4F9F21EB-48D7-FBC7-8DFE-556E5785E1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901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118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2025-06-02T19:20:40Z</dcterms:modified>
  <cp:category>PDHymns</cp:category>
</cp:coreProperties>
</file>