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Prince Of Peace! Control My Will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HATFIELD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7.7.7.7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6111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48476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Mary A. S. Barber (1838)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T. Porter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ince Of Peace Control My Will_169_v1001">
            <a:extLst>
              <a:ext uri="{FF2B5EF4-FFF2-40B4-BE49-F238E27FC236}">
                <a16:creationId xmlns:a16="http://schemas.microsoft.com/office/drawing/2014/main" id="{90953821-B7D1-DE24-A2FE-767D30F0BFB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Prince Of Peace! Control My Will</a:t>
            </a:r>
          </a:p>
        </p:txBody>
      </p:sp>
    </p:spTree>
    <p:extLst>
      <p:ext uri="{BB962C8B-B14F-4D97-AF65-F5344CB8AC3E}">
        <p14:creationId xmlns:p14="http://schemas.microsoft.com/office/powerpoint/2010/main" val="8300385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ince Of Peace Control My Will_169_v1002">
            <a:extLst>
              <a:ext uri="{FF2B5EF4-FFF2-40B4-BE49-F238E27FC236}">
                <a16:creationId xmlns:a16="http://schemas.microsoft.com/office/drawing/2014/main" id="{22794BF8-76B0-27BD-7E30-F2647F4E15C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FB7461C-4830-E4AB-301C-6DF3203B5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70090936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ince Of Peace Control My Will_169_v2001">
            <a:extLst>
              <a:ext uri="{FF2B5EF4-FFF2-40B4-BE49-F238E27FC236}">
                <a16:creationId xmlns:a16="http://schemas.microsoft.com/office/drawing/2014/main" id="{927DE42B-A486-2E0D-64F6-ADA7CF85806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2A075E0-3C52-0F23-0E85-4E769F7AE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Prince Of Peace! Control My Will</a:t>
            </a:r>
          </a:p>
        </p:txBody>
      </p:sp>
    </p:spTree>
    <p:extLst>
      <p:ext uri="{BB962C8B-B14F-4D97-AF65-F5344CB8AC3E}">
        <p14:creationId xmlns:p14="http://schemas.microsoft.com/office/powerpoint/2010/main" val="16983544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ince Of Peace Control My Will_169_v2002">
            <a:extLst>
              <a:ext uri="{FF2B5EF4-FFF2-40B4-BE49-F238E27FC236}">
                <a16:creationId xmlns:a16="http://schemas.microsoft.com/office/drawing/2014/main" id="{90C9C382-905C-6960-A77E-0BCF2D4A830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06E88E6-B2FF-8BBF-A8A2-889641A3C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00634512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3D707C-AE33-04FC-3737-F84F3D99E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C463826-4795-0919-F867-B20F9DBD2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Prince Of Peace! Control My Will</a:t>
            </a:r>
          </a:p>
        </p:txBody>
      </p:sp>
    </p:spTree>
    <p:extLst>
      <p:ext uri="{BB962C8B-B14F-4D97-AF65-F5344CB8AC3E}">
        <p14:creationId xmlns:p14="http://schemas.microsoft.com/office/powerpoint/2010/main" val="192645841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ince Of Peace Control My Will_169_v4o4002">
            <a:extLst>
              <a:ext uri="{FF2B5EF4-FFF2-40B4-BE49-F238E27FC236}">
                <a16:creationId xmlns:a16="http://schemas.microsoft.com/office/drawing/2014/main" id="{4F9F21EB-48D7-FBC7-8DFE-556E5785E1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49019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104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2025-06-02T19:21:33Z</dcterms:modified>
  <cp:category>PDHymns</cp:category>
</cp:coreProperties>
</file>