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Precious Words (Precious Forever)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2174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Loula K. Rodgers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R. M. McIntosh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8DBBA3-27B4-A6F7-CA72-01ED820F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4ADE84-5B91-4379-2C35-BCB8DD39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Precious Words (Precious Forever)</a:t>
            </a:r>
          </a:p>
        </p:txBody>
      </p:sp>
    </p:spTree>
    <p:extLst>
      <p:ext uri="{BB962C8B-B14F-4D97-AF65-F5344CB8AC3E}">
        <p14:creationId xmlns:p14="http://schemas.microsoft.com/office/powerpoint/2010/main" val="26010082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3002">
            <a:extLst>
              <a:ext uri="{FF2B5EF4-FFF2-40B4-BE49-F238E27FC236}">
                <a16:creationId xmlns:a16="http://schemas.microsoft.com/office/drawing/2014/main" id="{42F0932B-834A-ABFB-ED5B-64FA8C6A8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E226A2-6D27-31A3-1A5A-4F30A3C3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72320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1">
            <a:extLst>
              <a:ext uri="{FF2B5EF4-FFF2-40B4-BE49-F238E27FC236}">
                <a16:creationId xmlns:a16="http://schemas.microsoft.com/office/drawing/2014/main" id="{55CDCF0D-33C2-8FC7-417E-366A5520D1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5189C8-DD8B-BBDB-3C6C-B52D22F4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933190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2">
            <a:extLst>
              <a:ext uri="{FF2B5EF4-FFF2-40B4-BE49-F238E27FC236}">
                <a16:creationId xmlns:a16="http://schemas.microsoft.com/office/drawing/2014/main" id="{3905856A-5BB1-F8CD-BDA3-D7D99E8C6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3401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1001">
            <a:extLst>
              <a:ext uri="{FF2B5EF4-FFF2-40B4-BE49-F238E27FC236}">
                <a16:creationId xmlns:a16="http://schemas.microsoft.com/office/drawing/2014/main" id="{2DE2F15F-EC32-9752-8513-0830F1E09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Precious Words (Precious Forever)</a:t>
            </a:r>
          </a:p>
        </p:txBody>
      </p:sp>
    </p:spTree>
    <p:extLst>
      <p:ext uri="{BB962C8B-B14F-4D97-AF65-F5344CB8AC3E}">
        <p14:creationId xmlns:p14="http://schemas.microsoft.com/office/powerpoint/2010/main" val="32321306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8003C2-F944-F7D8-26AF-47131202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7DC421-9E94-4808-C92C-C60AB29B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911825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1">
            <a:extLst>
              <a:ext uri="{FF2B5EF4-FFF2-40B4-BE49-F238E27FC236}">
                <a16:creationId xmlns:a16="http://schemas.microsoft.com/office/drawing/2014/main" id="{B1D397B5-F5E0-0640-FBB6-7847C90C1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7DC421-9E94-4808-C92C-C60AB29B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72972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2">
            <a:extLst>
              <a:ext uri="{FF2B5EF4-FFF2-40B4-BE49-F238E27FC236}">
                <a16:creationId xmlns:a16="http://schemas.microsoft.com/office/drawing/2014/main" id="{0A5458B1-DA95-5FA8-68FD-295857AC3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94F0B0-1203-1504-ADDA-E19B770B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09563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D343E-23EF-4C0A-1A23-44CE632F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39D9B2-1532-4445-1518-2BA7F3CC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Precious Words (Precious Forever)</a:t>
            </a:r>
          </a:p>
        </p:txBody>
      </p:sp>
    </p:spTree>
    <p:extLst>
      <p:ext uri="{BB962C8B-B14F-4D97-AF65-F5344CB8AC3E}">
        <p14:creationId xmlns:p14="http://schemas.microsoft.com/office/powerpoint/2010/main" val="41833662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2002">
            <a:extLst>
              <a:ext uri="{FF2B5EF4-FFF2-40B4-BE49-F238E27FC236}">
                <a16:creationId xmlns:a16="http://schemas.microsoft.com/office/drawing/2014/main" id="{88C891F8-8E91-2EA8-E350-3FC628B5D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D7E969-34B3-BFBC-3759-559C86A1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980478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1">
            <a:extLst>
              <a:ext uri="{FF2B5EF4-FFF2-40B4-BE49-F238E27FC236}">
                <a16:creationId xmlns:a16="http://schemas.microsoft.com/office/drawing/2014/main" id="{E4B2EBFA-FA62-363E-72CF-46ABEB5F1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6BAF2F-30BD-195C-B040-72F7437D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247465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cious Words_Precious Forever_169_vC002">
            <a:extLst>
              <a:ext uri="{FF2B5EF4-FFF2-40B4-BE49-F238E27FC236}">
                <a16:creationId xmlns:a16="http://schemas.microsoft.com/office/drawing/2014/main" id="{879DD203-83D2-DEFD-E8B7-5D248D6C8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C5240F-CF81-3250-65FD-6D0FB03D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381868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2025-06-02T14:47:47Z</dcterms:modified>
  <cp:category>PDHymns</cp:category>
</cp:coreProperties>
</file>