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Praise to God, Immortal Praise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PLEYEL’S HYMN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7.7.7.7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2/4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G/B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344457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329211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Anna L. Barbauld (1772)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Ignaz J. Pleyel (1791)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To God Immortal Praise_169_arr1_v1001">
            <a:extLst>
              <a:ext uri="{FF2B5EF4-FFF2-40B4-BE49-F238E27FC236}">
                <a16:creationId xmlns:a16="http://schemas.microsoft.com/office/drawing/2014/main" id="{EFDF7C66-BCCD-076D-7790-51657D1733C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Praise to God, Immortal Praise</a:t>
            </a:r>
          </a:p>
        </p:txBody>
      </p:sp>
    </p:spTree>
    <p:extLst>
      <p:ext uri="{BB962C8B-B14F-4D97-AF65-F5344CB8AC3E}">
        <p14:creationId xmlns:p14="http://schemas.microsoft.com/office/powerpoint/2010/main" val="21825319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To God Immortal Praise_169_arr1_v1002">
            <a:extLst>
              <a:ext uri="{FF2B5EF4-FFF2-40B4-BE49-F238E27FC236}">
                <a16:creationId xmlns:a16="http://schemas.microsoft.com/office/drawing/2014/main" id="{A2486124-B7A4-B9CE-DBE2-A516E554946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02A5567-6D59-7CDE-7F8E-E9C458DDB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04836171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To God Immortal Praise_169_arr1_v2001">
            <a:extLst>
              <a:ext uri="{FF2B5EF4-FFF2-40B4-BE49-F238E27FC236}">
                <a16:creationId xmlns:a16="http://schemas.microsoft.com/office/drawing/2014/main" id="{9DA5BA26-FFB2-584C-CDE5-FBE4A83A5D6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755069D-8682-4C7F-5E0D-E248AA26F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Praise to God, Immortal Praise</a:t>
            </a:r>
          </a:p>
        </p:txBody>
      </p:sp>
    </p:spTree>
    <p:extLst>
      <p:ext uri="{BB962C8B-B14F-4D97-AF65-F5344CB8AC3E}">
        <p14:creationId xmlns:p14="http://schemas.microsoft.com/office/powerpoint/2010/main" val="291281745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To God Immortal Praise_169_arr1_v2002">
            <a:extLst>
              <a:ext uri="{FF2B5EF4-FFF2-40B4-BE49-F238E27FC236}">
                <a16:creationId xmlns:a16="http://schemas.microsoft.com/office/drawing/2014/main" id="{FC6CBF5D-4461-EACC-DF43-0CEEC540FE9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417D70E-81A6-CDBB-F311-D693FBD44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27889985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To God Immortal Praise_169_arr1_v3001">
            <a:extLst>
              <a:ext uri="{FF2B5EF4-FFF2-40B4-BE49-F238E27FC236}">
                <a16:creationId xmlns:a16="http://schemas.microsoft.com/office/drawing/2014/main" id="{83B10044-81FB-DE18-6E86-6A5372F9EE3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CFF003F-D142-E7DF-B577-1A42ABE31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Praise to God, Immortal Praise</a:t>
            </a:r>
          </a:p>
        </p:txBody>
      </p:sp>
    </p:spTree>
    <p:extLst>
      <p:ext uri="{BB962C8B-B14F-4D97-AF65-F5344CB8AC3E}">
        <p14:creationId xmlns:p14="http://schemas.microsoft.com/office/powerpoint/2010/main" val="270186972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To God Immortal Praise_169_arr1_v3002">
            <a:extLst>
              <a:ext uri="{FF2B5EF4-FFF2-40B4-BE49-F238E27FC236}">
                <a16:creationId xmlns:a16="http://schemas.microsoft.com/office/drawing/2014/main" id="{B812C1AC-5905-2CF4-A662-BFFC8F69165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789842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98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2025-06-02T14:33:41Z</dcterms:modified>
  <cp:category>PDHymns</cp:category>
</cp:coreProperties>
</file>