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Praise The Lord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PEREZ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27945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Kempthorne (1796)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Lowell Mason (1841)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_169_arr1_vC001">
            <a:extLst>
              <a:ext uri="{FF2B5EF4-FFF2-40B4-BE49-F238E27FC236}">
                <a16:creationId xmlns:a16="http://schemas.microsoft.com/office/drawing/2014/main" id="{CE49411E-F249-B892-9781-D6C59F1C6D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063406-688D-3C94-4EC7-F39AFEA16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782228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_169_arr1_v4001">
            <a:extLst>
              <a:ext uri="{FF2B5EF4-FFF2-40B4-BE49-F238E27FC236}">
                <a16:creationId xmlns:a16="http://schemas.microsoft.com/office/drawing/2014/main" id="{5CD2CCE6-0EC1-DABD-A5E6-26117A134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78DAD9-E36B-74AF-4004-C249BC00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Praise The Lord</a:t>
            </a:r>
          </a:p>
        </p:txBody>
      </p:sp>
    </p:spTree>
    <p:extLst>
      <p:ext uri="{BB962C8B-B14F-4D97-AF65-F5344CB8AC3E}">
        <p14:creationId xmlns:p14="http://schemas.microsoft.com/office/powerpoint/2010/main" val="196451619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_169_arr1_v4002">
            <a:extLst>
              <a:ext uri="{FF2B5EF4-FFF2-40B4-BE49-F238E27FC236}">
                <a16:creationId xmlns:a16="http://schemas.microsoft.com/office/drawing/2014/main" id="{EFC89B6E-8762-9AC0-8F53-00D0A4D798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444E70-2021-0FF7-9B85-E10F156C1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3966507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_169_arr1_vC001">
            <a:extLst>
              <a:ext uri="{FF2B5EF4-FFF2-40B4-BE49-F238E27FC236}">
                <a16:creationId xmlns:a16="http://schemas.microsoft.com/office/drawing/2014/main" id="{48403B13-2276-5030-5A95-CE96208F7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9325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_169_arr1_v1001">
            <a:extLst>
              <a:ext uri="{FF2B5EF4-FFF2-40B4-BE49-F238E27FC236}">
                <a16:creationId xmlns:a16="http://schemas.microsoft.com/office/drawing/2014/main" id="{F86099C4-37FF-A334-026F-3CC98D101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Praise The Lord</a:t>
            </a:r>
          </a:p>
        </p:txBody>
      </p:sp>
    </p:spTree>
    <p:extLst>
      <p:ext uri="{BB962C8B-B14F-4D97-AF65-F5344CB8AC3E}">
        <p14:creationId xmlns:p14="http://schemas.microsoft.com/office/powerpoint/2010/main" val="14147077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_169_arr1_v1002">
            <a:extLst>
              <a:ext uri="{FF2B5EF4-FFF2-40B4-BE49-F238E27FC236}">
                <a16:creationId xmlns:a16="http://schemas.microsoft.com/office/drawing/2014/main" id="{9859D830-40FF-6BA0-A7BE-0A3B2515AA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6DDD05-4F9B-8208-3D53-E184E69D1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097893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_169_arr1_vC001">
            <a:extLst>
              <a:ext uri="{FF2B5EF4-FFF2-40B4-BE49-F238E27FC236}">
                <a16:creationId xmlns:a16="http://schemas.microsoft.com/office/drawing/2014/main" id="{0F3FA5CA-E96C-BA4F-EB80-47235FABBC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83492E-BF35-E723-6193-AD42F412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177322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_169_arr1_v2001">
            <a:extLst>
              <a:ext uri="{FF2B5EF4-FFF2-40B4-BE49-F238E27FC236}">
                <a16:creationId xmlns:a16="http://schemas.microsoft.com/office/drawing/2014/main" id="{1C5C74AC-4A18-1697-48EA-271AB14BB5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DE4356-213B-7C52-B856-143DD15B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Praise The Lord</a:t>
            </a:r>
          </a:p>
        </p:txBody>
      </p:sp>
    </p:spTree>
    <p:extLst>
      <p:ext uri="{BB962C8B-B14F-4D97-AF65-F5344CB8AC3E}">
        <p14:creationId xmlns:p14="http://schemas.microsoft.com/office/powerpoint/2010/main" val="11555927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_169_arr1_v2002">
            <a:extLst>
              <a:ext uri="{FF2B5EF4-FFF2-40B4-BE49-F238E27FC236}">
                <a16:creationId xmlns:a16="http://schemas.microsoft.com/office/drawing/2014/main" id="{7AF5F4B3-FB3A-64DD-6263-4281375C6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7B2FBC-752A-749C-0168-771698CD6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149740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_169_arr1_vC001">
            <a:extLst>
              <a:ext uri="{FF2B5EF4-FFF2-40B4-BE49-F238E27FC236}">
                <a16:creationId xmlns:a16="http://schemas.microsoft.com/office/drawing/2014/main" id="{121678D9-BD0D-E717-FE51-0D394D82DF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E5AABF-F5F1-391B-C203-E0A00DE9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416590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_169_arr1_v3001">
            <a:extLst>
              <a:ext uri="{FF2B5EF4-FFF2-40B4-BE49-F238E27FC236}">
                <a16:creationId xmlns:a16="http://schemas.microsoft.com/office/drawing/2014/main" id="{78762DB8-3657-DBBC-ACB6-6D369AFDC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3E3B6A-03BB-1A71-7C34-2176101C3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Praise The Lord</a:t>
            </a:r>
          </a:p>
        </p:txBody>
      </p:sp>
    </p:spTree>
    <p:extLst>
      <p:ext uri="{BB962C8B-B14F-4D97-AF65-F5344CB8AC3E}">
        <p14:creationId xmlns:p14="http://schemas.microsoft.com/office/powerpoint/2010/main" val="30947554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se the Lord_169_arr1_v3002">
            <a:extLst>
              <a:ext uri="{FF2B5EF4-FFF2-40B4-BE49-F238E27FC236}">
                <a16:creationId xmlns:a16="http://schemas.microsoft.com/office/drawing/2014/main" id="{C6D723EB-92D0-B0F7-3EBB-CFEEE2AC22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798222-E83C-9B36-3DAF-ED80FBFBB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461721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106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2025-05-31T19:29:49Z</dcterms:modified>
  <cp:category>PDHymns</cp:category>
</cp:coreProperties>
</file>