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Praise Him! Praise Him!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8434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45088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Chester G. Allen (1869)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Him Praise Him_169_v3001">
            <a:extLst>
              <a:ext uri="{FF2B5EF4-FFF2-40B4-BE49-F238E27FC236}">
                <a16:creationId xmlns:a16="http://schemas.microsoft.com/office/drawing/2014/main" id="{C7B6D160-A011-3523-7391-3C3ECAF92B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B9652F-0A69-BCF9-3276-3F2F813F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Praise Him! Praise Him!</a:t>
            </a:r>
          </a:p>
        </p:txBody>
      </p:sp>
    </p:spTree>
    <p:extLst>
      <p:ext uri="{BB962C8B-B14F-4D97-AF65-F5344CB8AC3E}">
        <p14:creationId xmlns:p14="http://schemas.microsoft.com/office/powerpoint/2010/main" val="4576177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Him Praise Him_169_v3002">
            <a:extLst>
              <a:ext uri="{FF2B5EF4-FFF2-40B4-BE49-F238E27FC236}">
                <a16:creationId xmlns:a16="http://schemas.microsoft.com/office/drawing/2014/main" id="{9D5466B3-816F-3EB4-24D2-F7B39E5F11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A64BDC-D35D-BFCE-835F-540D30A4D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938230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Him Praise Him_169_v3003">
            <a:extLst>
              <a:ext uri="{FF2B5EF4-FFF2-40B4-BE49-F238E27FC236}">
                <a16:creationId xmlns:a16="http://schemas.microsoft.com/office/drawing/2014/main" id="{9E8F7322-2A69-B505-5D6F-645792C810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1CA5F0-C253-E7E0-CE28-F6A46B7C0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126468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Him Praise Him_169_vC001">
            <a:extLst>
              <a:ext uri="{FF2B5EF4-FFF2-40B4-BE49-F238E27FC236}">
                <a16:creationId xmlns:a16="http://schemas.microsoft.com/office/drawing/2014/main" id="{7F95D670-3DF3-7EA1-4F8F-CD602D44AD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BE71D8-DAD9-B245-D156-DAB81D971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9FFDAD3-7477-D9DB-9FE9-D69F33765D81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E0D993B4-E4F9-FB12-633D-04EEC2FD0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E6DA9D73-647E-816B-C931-C0E49A658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3658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Him Praise Him_169_v1001">
            <a:extLst>
              <a:ext uri="{FF2B5EF4-FFF2-40B4-BE49-F238E27FC236}">
                <a16:creationId xmlns:a16="http://schemas.microsoft.com/office/drawing/2014/main" id="{043D77CB-346E-43D3-1E3F-1C042B263B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Praise Him! Praise Him!</a:t>
            </a:r>
          </a:p>
        </p:txBody>
      </p:sp>
    </p:spTree>
    <p:extLst>
      <p:ext uri="{BB962C8B-B14F-4D97-AF65-F5344CB8AC3E}">
        <p14:creationId xmlns:p14="http://schemas.microsoft.com/office/powerpoint/2010/main" val="300098442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Him Praise Him_169_v1002">
            <a:extLst>
              <a:ext uri="{FF2B5EF4-FFF2-40B4-BE49-F238E27FC236}">
                <a16:creationId xmlns:a16="http://schemas.microsoft.com/office/drawing/2014/main" id="{D2E8F756-46C8-50AA-AC73-2FB3A3EE0E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239397-222A-B8AA-A301-0C9BCD23F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990237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Him Praise Him_169_v1003">
            <a:extLst>
              <a:ext uri="{FF2B5EF4-FFF2-40B4-BE49-F238E27FC236}">
                <a16:creationId xmlns:a16="http://schemas.microsoft.com/office/drawing/2014/main" id="{46813A24-17AD-8989-5AC6-3264AB0C7D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1D384E-9B50-388E-1EBD-9C18558B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204881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Him Praise Him_169_vC001">
            <a:extLst>
              <a:ext uri="{FF2B5EF4-FFF2-40B4-BE49-F238E27FC236}">
                <a16:creationId xmlns:a16="http://schemas.microsoft.com/office/drawing/2014/main" id="{DF78C9F1-B27C-76FE-FFF8-9B3C7AA3FB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DE6C00-5973-66B0-B9FC-7E03117F2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5449939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Him Praise Him_169_v2001">
            <a:extLst>
              <a:ext uri="{FF2B5EF4-FFF2-40B4-BE49-F238E27FC236}">
                <a16:creationId xmlns:a16="http://schemas.microsoft.com/office/drawing/2014/main" id="{F15E41B4-F5AB-BD78-AF08-75B0C7535B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17F6FB-CF7C-1169-8300-BE389658A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Praise Him! Praise Him!</a:t>
            </a:r>
          </a:p>
        </p:txBody>
      </p:sp>
    </p:spTree>
    <p:extLst>
      <p:ext uri="{BB962C8B-B14F-4D97-AF65-F5344CB8AC3E}">
        <p14:creationId xmlns:p14="http://schemas.microsoft.com/office/powerpoint/2010/main" val="21689428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Him Praise Him_169_v2002">
            <a:extLst>
              <a:ext uri="{FF2B5EF4-FFF2-40B4-BE49-F238E27FC236}">
                <a16:creationId xmlns:a16="http://schemas.microsoft.com/office/drawing/2014/main" id="{275E31EA-5F25-E8B1-3FB6-992BE5B11C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739D64-2291-0780-EBC6-12AA7EDB1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784975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Him Praise Him_169_v2003">
            <a:extLst>
              <a:ext uri="{FF2B5EF4-FFF2-40B4-BE49-F238E27FC236}">
                <a16:creationId xmlns:a16="http://schemas.microsoft.com/office/drawing/2014/main" id="{E6B1B6CA-9F9F-A40B-FA8F-75BBACE47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AA2E8E9-558A-2692-8043-875A7A039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997155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Him Praise Him_169_vC001">
            <a:extLst>
              <a:ext uri="{FF2B5EF4-FFF2-40B4-BE49-F238E27FC236}">
                <a16:creationId xmlns:a16="http://schemas.microsoft.com/office/drawing/2014/main" id="{764CEE4B-E551-8113-CE77-A63789A6AA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9FC833-710C-B1DF-8A96-7FC622732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903108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2025-05-31T19:10:56Z</dcterms:modified>
  <cp:category>PDHymns</cp:category>
</cp:coreProperties>
</file>