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5/29/2025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5/29/2025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5/29/2025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5/29/2025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5/29/2025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5/29/2025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5/29/2025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5/29/2025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5/29/2025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5/29/2025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5/29/2025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5/29/2025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ransition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Praise God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6004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D/F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#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 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4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6838444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8872603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Traditional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Traditional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raise God_169_arr2_v1001">
            <a:extLst>
              <a:ext uri="{FF2B5EF4-FFF2-40B4-BE49-F238E27FC236}">
                <a16:creationId xmlns:a16="http://schemas.microsoft.com/office/drawing/2014/main" id="{FA1FC9E6-29DF-7241-CEE6-D161FB47404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7D4685E5-410C-3277-0C76-1B43DC27F1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Praise God</a:t>
            </a:r>
          </a:p>
        </p:txBody>
      </p:sp>
    </p:spTree>
    <p:extLst>
      <p:ext uri="{BB962C8B-B14F-4D97-AF65-F5344CB8AC3E}">
        <p14:creationId xmlns:p14="http://schemas.microsoft.com/office/powerpoint/2010/main" val="202440670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raise God_169_arr2_v1002">
            <a:extLst>
              <a:ext uri="{FF2B5EF4-FFF2-40B4-BE49-F238E27FC236}">
                <a16:creationId xmlns:a16="http://schemas.microsoft.com/office/drawing/2014/main" id="{42E8999F-C13B-6D86-7920-C8325361566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8B660586-8095-11DD-18AC-7CAFAC97D5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852594367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raise God_169_arr2_v2001">
            <a:extLst>
              <a:ext uri="{FF2B5EF4-FFF2-40B4-BE49-F238E27FC236}">
                <a16:creationId xmlns:a16="http://schemas.microsoft.com/office/drawing/2014/main" id="{37F40E88-3602-E39E-8C0B-3B9CB905BAA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9B0B7FE6-EE04-BDFF-A878-5589E70D4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Praise God</a:t>
            </a:r>
          </a:p>
        </p:txBody>
      </p:sp>
    </p:spTree>
    <p:extLst>
      <p:ext uri="{BB962C8B-B14F-4D97-AF65-F5344CB8AC3E}">
        <p14:creationId xmlns:p14="http://schemas.microsoft.com/office/powerpoint/2010/main" val="416058544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raise God_169_arr2_v2002">
            <a:extLst>
              <a:ext uri="{FF2B5EF4-FFF2-40B4-BE49-F238E27FC236}">
                <a16:creationId xmlns:a16="http://schemas.microsoft.com/office/drawing/2014/main" id="{DD560A1E-B223-FE6A-41BE-65971DA9B33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4" name="Text Box 5">
            <a:extLst>
              <a:ext uri="{FF2B5EF4-FFF2-40B4-BE49-F238E27FC236}">
                <a16:creationId xmlns:a16="http://schemas.microsoft.com/office/drawing/2014/main" id="{2A4253B1-C1FD-4102-87D4-CEAF815F7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25365640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raise God_169_arr2_v3001">
            <a:extLst>
              <a:ext uri="{FF2B5EF4-FFF2-40B4-BE49-F238E27FC236}">
                <a16:creationId xmlns:a16="http://schemas.microsoft.com/office/drawing/2014/main" id="{39903174-4699-14E0-8CF9-2F8927D4832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2F3F6004-1DFE-866F-3081-AE6A72101D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Praise God</a:t>
            </a:r>
          </a:p>
        </p:txBody>
      </p:sp>
    </p:spTree>
    <p:extLst>
      <p:ext uri="{BB962C8B-B14F-4D97-AF65-F5344CB8AC3E}">
        <p14:creationId xmlns:p14="http://schemas.microsoft.com/office/powerpoint/2010/main" val="67559897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raise God_169_arr2_v3002">
            <a:extLst>
              <a:ext uri="{FF2B5EF4-FFF2-40B4-BE49-F238E27FC236}">
                <a16:creationId xmlns:a16="http://schemas.microsoft.com/office/drawing/2014/main" id="{A8EFBC27-7BD4-4065-4FD3-AE90DCC208D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AFD4D3EC-BDE3-2ACC-DB5E-9E595C45F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</p:spTree>
    <p:extLst>
      <p:ext uri="{BB962C8B-B14F-4D97-AF65-F5344CB8AC3E}">
        <p14:creationId xmlns:p14="http://schemas.microsoft.com/office/powerpoint/2010/main" val="345618011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raise God_169_arr2_v4001">
            <a:extLst>
              <a:ext uri="{FF2B5EF4-FFF2-40B4-BE49-F238E27FC236}">
                <a16:creationId xmlns:a16="http://schemas.microsoft.com/office/drawing/2014/main" id="{64711949-17D1-2870-03D1-0563E596C8D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2E80E373-51E9-CFF8-4D4A-FDE4113BE0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 ~ Praise God</a:t>
            </a:r>
          </a:p>
        </p:txBody>
      </p:sp>
    </p:spTree>
    <p:extLst>
      <p:ext uri="{BB962C8B-B14F-4D97-AF65-F5344CB8AC3E}">
        <p14:creationId xmlns:p14="http://schemas.microsoft.com/office/powerpoint/2010/main" val="902297755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raise God_169_arr2_v4002">
            <a:extLst>
              <a:ext uri="{FF2B5EF4-FFF2-40B4-BE49-F238E27FC236}">
                <a16:creationId xmlns:a16="http://schemas.microsoft.com/office/drawing/2014/main" id="{787BD324-63B6-95EF-8229-A19E4E91C8D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5645551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77</Words>
  <Application>Microsoft Office PowerPoint</Application>
  <PresentationFormat>Widescreen</PresentationFormat>
  <Paragraphs>28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2025-05-30T01:31:35Z</dcterms:modified>
  <cp:category>PDHymns</cp:category>
</cp:coreProperties>
</file>