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Peace, Perfect Peace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PAX TECUM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353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7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1590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H. Bickersteth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T. Caldbeck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1001">
            <a:extLst>
              <a:ext uri="{FF2B5EF4-FFF2-40B4-BE49-F238E27FC236}">
                <a16:creationId xmlns:a16="http://schemas.microsoft.com/office/drawing/2014/main" id="{25146F21-FACB-E778-C960-18942C324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3005C8-EBB6-D0DE-F4A5-6EED0B2C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7354E2A-9B05-B27B-D3C8-8841D54566F0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2097252B-BB7D-35CF-7101-A0CD59A76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A815617-CC63-4C60-8427-7B2B84D41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7674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2001">
            <a:extLst>
              <a:ext uri="{FF2B5EF4-FFF2-40B4-BE49-F238E27FC236}">
                <a16:creationId xmlns:a16="http://schemas.microsoft.com/office/drawing/2014/main" id="{C623F6ED-AFDC-3AD4-3B4E-DF53953EC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9E3AE1-B2CD-4343-B489-C58D60E9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08A9378-0541-1B26-326C-CE999F0F4AB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36F60094-3A7B-36A2-6AFA-C1F975127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DF998C7-FE99-A7F0-A53B-055344264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0740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3o4o7001">
            <a:extLst>
              <a:ext uri="{FF2B5EF4-FFF2-40B4-BE49-F238E27FC236}">
                <a16:creationId xmlns:a16="http://schemas.microsoft.com/office/drawing/2014/main" id="{685F34F9-776B-117C-8316-B52DBA8BF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F1C25E-9DC3-65BE-64C3-452ADC43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4021B8E1-C4E3-21F2-DFEC-7D28379B2434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CA2E2395-A9AE-25EB-63C5-6364F171E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801B6F8-32E8-3A32-1181-C312F6F91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137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4o7001">
            <a:extLst>
              <a:ext uri="{FF2B5EF4-FFF2-40B4-BE49-F238E27FC236}">
                <a16:creationId xmlns:a16="http://schemas.microsoft.com/office/drawing/2014/main" id="{BFF5F136-ADB6-9BD9-739F-22DCE6D72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D49A97-E268-2C3A-22EC-81A6E7A6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B8669B2-D080-F967-E88E-C34E99711F61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EB66DD87-E471-0F38-472A-F11CE4B2C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B8829EF1-1EF5-FB8B-7B5C-2F83B86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6089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5o7001">
            <a:extLst>
              <a:ext uri="{FF2B5EF4-FFF2-40B4-BE49-F238E27FC236}">
                <a16:creationId xmlns:a16="http://schemas.microsoft.com/office/drawing/2014/main" id="{52FAC4F0-9BD3-8562-7564-D28E605B1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E75489-6608-0710-3011-91F3C3B2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BA67200-A148-301A-BB5C-B9D451471E44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2483E864-87A4-B71D-53A7-B6FA5F39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9825F51-7FFC-DB46-BCBB-FA0387E38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863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6o7001">
            <a:extLst>
              <a:ext uri="{FF2B5EF4-FFF2-40B4-BE49-F238E27FC236}">
                <a16:creationId xmlns:a16="http://schemas.microsoft.com/office/drawing/2014/main" id="{0293CE8E-3DD9-E9E2-F6EF-AAE5971A9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D96D20-017F-3EA8-45B9-4163C1EF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2597C9B-711C-D6C7-B7C3-33FF5341F21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3F8C6640-102A-2378-0A5F-961F03D70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8CE5399-8E46-5913-C140-774324AB8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9734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e Perfect Peace_169_v7o7001">
            <a:extLst>
              <a:ext uri="{FF2B5EF4-FFF2-40B4-BE49-F238E27FC236}">
                <a16:creationId xmlns:a16="http://schemas.microsoft.com/office/drawing/2014/main" id="{F5D2B1A8-B7BE-087C-5468-CA776E042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D8BA6F-FA9F-4398-342B-7096B99B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 ~ Peace, Perfect Peace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F8B1362-F42B-BB94-5F88-F2900EE305A4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CE06429A-EEEE-A98B-52D0-3440573F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741021E-FB9E-5C01-987C-9D1E7CE7F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88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2025-05-30T01:12:10Z</dcterms:modified>
  <cp:category>PDHymns</cp:category>
</cp:coreProperties>
</file>