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Peace, Perfect Peace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PAX TECUM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10.10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6353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C/G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4</a:t>
            </a: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015901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Edward H. Bickersteth (1875)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George T. Caldbeck (1877)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eace Perfect Peace_169_v1001">
            <a:extLst>
              <a:ext uri="{FF2B5EF4-FFF2-40B4-BE49-F238E27FC236}">
                <a16:creationId xmlns:a16="http://schemas.microsoft.com/office/drawing/2014/main" id="{25146F21-FACB-E778-C960-18942C324D7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A3005C8-EBB6-D0DE-F4A5-6EED0B2C4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Peace, Perfect Peace</a:t>
            </a:r>
          </a:p>
        </p:txBody>
      </p:sp>
    </p:spTree>
    <p:extLst>
      <p:ext uri="{BB962C8B-B14F-4D97-AF65-F5344CB8AC3E}">
        <p14:creationId xmlns:p14="http://schemas.microsoft.com/office/powerpoint/2010/main" val="44676747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eace Perfect Peace_169_v2001">
            <a:extLst>
              <a:ext uri="{FF2B5EF4-FFF2-40B4-BE49-F238E27FC236}">
                <a16:creationId xmlns:a16="http://schemas.microsoft.com/office/drawing/2014/main" id="{C623F6ED-AFDC-3AD4-3B4E-DF53953EC15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E9E3AE1-B2CD-4343-B489-C58D60E91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Peace, Perfect Peace</a:t>
            </a:r>
          </a:p>
        </p:txBody>
      </p:sp>
    </p:spTree>
    <p:extLst>
      <p:ext uri="{BB962C8B-B14F-4D97-AF65-F5344CB8AC3E}">
        <p14:creationId xmlns:p14="http://schemas.microsoft.com/office/powerpoint/2010/main" val="148007401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eace Perfect Peace_169_v3o4o7001">
            <a:extLst>
              <a:ext uri="{FF2B5EF4-FFF2-40B4-BE49-F238E27FC236}">
                <a16:creationId xmlns:a16="http://schemas.microsoft.com/office/drawing/2014/main" id="{685F34F9-776B-117C-8316-B52DBA8BFC6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2F1C25E-9DC3-65BE-64C3-452ADC43D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Peace, Perfect Peace</a:t>
            </a:r>
          </a:p>
        </p:txBody>
      </p:sp>
    </p:spTree>
    <p:extLst>
      <p:ext uri="{BB962C8B-B14F-4D97-AF65-F5344CB8AC3E}">
        <p14:creationId xmlns:p14="http://schemas.microsoft.com/office/powerpoint/2010/main" val="267613721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E5F6786-DFAA-01D6-0E49-2E1847371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2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0E75489-6608-0710-3011-91F3C3B22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Peace, Perfect Peace</a:t>
            </a: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0BA67200-A148-301A-BB5C-B9D451471E44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2483E864-87A4-B71D-53A7-B6FA5F3941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6" name="TextBox 4">
              <a:extLst>
                <a:ext uri="{FF2B5EF4-FFF2-40B4-BE49-F238E27FC236}">
                  <a16:creationId xmlns:a16="http://schemas.microsoft.com/office/drawing/2014/main" id="{19825F51-7FFC-DB46-BCBB-FA0387E381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186375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</TotalTime>
  <Words>89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45</cp:revision>
  <dcterms:created xsi:type="dcterms:W3CDTF">2013-12-23T05:43:46Z</dcterms:created>
  <dcterms:modified xsi:type="dcterms:W3CDTF">2025-05-31T21:39:43Z</dcterms:modified>
  <cp:category>PDHymns</cp:category>
</cp:coreProperties>
</file>