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61" r:id="rId5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5/31/2025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5/31/2025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5/31/2025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5/31/2025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5/31/2025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5/31/2025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5/31/2025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5/31/2025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5/31/2025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5/31/2025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5/31/2025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5/31/2025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ransition>
    <p:fad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Peace, Perfect Peace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PAX TECUM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10.10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63538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C/G - SOL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/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8015901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Edward H. Bickersteth (1875)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George T. Caldbeck (1877)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eace Perfect Peace_169_v1001">
            <a:extLst>
              <a:ext uri="{FF2B5EF4-FFF2-40B4-BE49-F238E27FC236}">
                <a16:creationId xmlns:a16="http://schemas.microsoft.com/office/drawing/2014/main" id="{25146F21-FACB-E778-C960-18942C324D7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DA3005C8-EBB6-D0DE-F4A5-6EED0B2C49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Peace, Perfect Peace</a:t>
            </a:r>
          </a:p>
        </p:txBody>
      </p:sp>
    </p:spTree>
    <p:extLst>
      <p:ext uri="{BB962C8B-B14F-4D97-AF65-F5344CB8AC3E}">
        <p14:creationId xmlns:p14="http://schemas.microsoft.com/office/powerpoint/2010/main" val="446767475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eace Perfect Peace_169_v2001">
            <a:extLst>
              <a:ext uri="{FF2B5EF4-FFF2-40B4-BE49-F238E27FC236}">
                <a16:creationId xmlns:a16="http://schemas.microsoft.com/office/drawing/2014/main" id="{C623F6ED-AFDC-3AD4-3B4E-DF53953EC15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EE9E3AE1-B2CD-4343-B489-C58D60E919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Peace, Perfect Peace</a:t>
            </a:r>
          </a:p>
        </p:txBody>
      </p:sp>
    </p:spTree>
    <p:extLst>
      <p:ext uri="{BB962C8B-B14F-4D97-AF65-F5344CB8AC3E}">
        <p14:creationId xmlns:p14="http://schemas.microsoft.com/office/powerpoint/2010/main" val="148007401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8DB179F3-B2D0-9407-605E-96F4EF8181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88952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B0E75489-6608-0710-3011-91F3C3B229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 ~ Peace, Perfect Peace</a:t>
            </a:r>
          </a:p>
        </p:txBody>
      </p:sp>
      <p:grpSp>
        <p:nvGrpSpPr>
          <p:cNvPr id="4" name="Group 1">
            <a:extLst>
              <a:ext uri="{FF2B5EF4-FFF2-40B4-BE49-F238E27FC236}">
                <a16:creationId xmlns:a16="http://schemas.microsoft.com/office/drawing/2014/main" id="{0BA67200-A148-301A-BB5C-B9D451471E44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5" name="TextBox 2">
              <a:extLst>
                <a:ext uri="{FF2B5EF4-FFF2-40B4-BE49-F238E27FC236}">
                  <a16:creationId xmlns:a16="http://schemas.microsoft.com/office/drawing/2014/main" id="{2483E864-87A4-B71D-53A7-B6FA5F3941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6" name="TextBox 4">
              <a:extLst>
                <a:ext uri="{FF2B5EF4-FFF2-40B4-BE49-F238E27FC236}">
                  <a16:creationId xmlns:a16="http://schemas.microsoft.com/office/drawing/2014/main" id="{19825F51-7FFC-DB46-BCBB-FA0387E381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6186375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116</TotalTime>
  <Words>81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46</cp:revision>
  <dcterms:created xsi:type="dcterms:W3CDTF">2013-12-23T05:43:46Z</dcterms:created>
  <dcterms:modified xsi:type="dcterms:W3CDTF">2025-05-31T21:40:00Z</dcterms:modified>
  <cp:category>PDHymns</cp:category>
</cp:coreProperties>
</file>