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Peace, Perfect Peace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PAX TECUM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10.10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1590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Edward H. Bickersteth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T. Caldbeck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ce Perfect Peace_169_v1001">
            <a:extLst>
              <a:ext uri="{FF2B5EF4-FFF2-40B4-BE49-F238E27FC236}">
                <a16:creationId xmlns:a16="http://schemas.microsoft.com/office/drawing/2014/main" id="{25146F21-FACB-E778-C960-18942C324D7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A3005C8-EBB6-D0DE-F4A5-6EED0B2C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Peace, Perfect Peace</a:t>
            </a:r>
          </a:p>
        </p:txBody>
      </p:sp>
    </p:spTree>
    <p:extLst>
      <p:ext uri="{BB962C8B-B14F-4D97-AF65-F5344CB8AC3E}">
        <p14:creationId xmlns:p14="http://schemas.microsoft.com/office/powerpoint/2010/main" val="4467674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ce Perfect Peace_169_v2001">
            <a:extLst>
              <a:ext uri="{FF2B5EF4-FFF2-40B4-BE49-F238E27FC236}">
                <a16:creationId xmlns:a16="http://schemas.microsoft.com/office/drawing/2014/main" id="{C623F6ED-AFDC-3AD4-3B4E-DF53953EC15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E9E3AE1-B2CD-4343-B489-C58D60E91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Peace, Perfect Peace</a:t>
            </a:r>
          </a:p>
        </p:txBody>
      </p:sp>
    </p:spTree>
    <p:extLst>
      <p:ext uri="{BB962C8B-B14F-4D97-AF65-F5344CB8AC3E}">
        <p14:creationId xmlns:p14="http://schemas.microsoft.com/office/powerpoint/2010/main" val="14800740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DB179F3-B2D0-9407-605E-96F4EF818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0E75489-6608-0710-3011-91F3C3B22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Peace, Perfect Peace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A67200-A148-301A-BB5C-B9D451471E44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2483E864-87A4-B71D-53A7-B6FA5F394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19825F51-7FFC-DB46-BCBB-FA0387E38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8637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81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46</cp:revision>
  <dcterms:created xsi:type="dcterms:W3CDTF">2013-12-23T05:43:46Z</dcterms:created>
  <dcterms:modified xsi:type="dcterms:W3CDTF">2025-05-31T21:40:00Z</dcterms:modified>
  <cp:category>PDHymns</cp:category>
</cp:coreProperties>
</file>