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5/29/2025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5/29/2025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5/29/2025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5/29/2025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5/29/2025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5/29/2025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Pass Me Not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A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/C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007315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251672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Fanny J. Crosby (1868)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W. H.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Doane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 (1868)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ass Me Not_169_v1001">
            <a:extLst>
              <a:ext uri="{FF2B5EF4-FFF2-40B4-BE49-F238E27FC236}">
                <a16:creationId xmlns:a16="http://schemas.microsoft.com/office/drawing/2014/main" id="{4758F93D-3928-21D7-F368-082CF81D332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Pass Me Not</a:t>
            </a:r>
          </a:p>
        </p:txBody>
      </p:sp>
    </p:spTree>
    <p:extLst>
      <p:ext uri="{BB962C8B-B14F-4D97-AF65-F5344CB8AC3E}">
        <p14:creationId xmlns:p14="http://schemas.microsoft.com/office/powerpoint/2010/main" val="237380209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ass Me Not_169_vC001">
            <a:extLst>
              <a:ext uri="{FF2B5EF4-FFF2-40B4-BE49-F238E27FC236}">
                <a16:creationId xmlns:a16="http://schemas.microsoft.com/office/drawing/2014/main" id="{A5D0886F-5B06-2059-9096-3F5ACC81454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F9064B8-7950-3F06-0DA3-FE9408044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88669162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ass Me Not_169_v2001">
            <a:extLst>
              <a:ext uri="{FF2B5EF4-FFF2-40B4-BE49-F238E27FC236}">
                <a16:creationId xmlns:a16="http://schemas.microsoft.com/office/drawing/2014/main" id="{48542795-9780-3158-45B4-9352168F6EB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3303304-FD6D-5911-B194-36606508D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Pass Me Not</a:t>
            </a:r>
          </a:p>
        </p:txBody>
      </p:sp>
    </p:spTree>
    <p:extLst>
      <p:ext uri="{BB962C8B-B14F-4D97-AF65-F5344CB8AC3E}">
        <p14:creationId xmlns:p14="http://schemas.microsoft.com/office/powerpoint/2010/main" val="144491807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ass Me Not_169_vC001">
            <a:extLst>
              <a:ext uri="{FF2B5EF4-FFF2-40B4-BE49-F238E27FC236}">
                <a16:creationId xmlns:a16="http://schemas.microsoft.com/office/drawing/2014/main" id="{2792911B-B8CD-A8E4-D639-337877F2F96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61A92C9-A617-59C8-C962-13EC094BC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0499038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ass Me Not_169_v3001">
            <a:extLst>
              <a:ext uri="{FF2B5EF4-FFF2-40B4-BE49-F238E27FC236}">
                <a16:creationId xmlns:a16="http://schemas.microsoft.com/office/drawing/2014/main" id="{C41DAD58-BAAD-BEF0-B160-652E7AF5363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D8A4F8D-C8D3-4AC1-90A3-4A7563A41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Pass Me Not</a:t>
            </a:r>
          </a:p>
        </p:txBody>
      </p:sp>
    </p:spTree>
    <p:extLst>
      <p:ext uri="{BB962C8B-B14F-4D97-AF65-F5344CB8AC3E}">
        <p14:creationId xmlns:p14="http://schemas.microsoft.com/office/powerpoint/2010/main" val="226708546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ass Me Not_169_vC001">
            <a:extLst>
              <a:ext uri="{FF2B5EF4-FFF2-40B4-BE49-F238E27FC236}">
                <a16:creationId xmlns:a16="http://schemas.microsoft.com/office/drawing/2014/main" id="{96367449-605E-7B35-DD06-C2AD39ED298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AA7117C-4FA8-9749-AE5B-01EEF8D85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60886346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ass Me Not_169_v4001">
            <a:extLst>
              <a:ext uri="{FF2B5EF4-FFF2-40B4-BE49-F238E27FC236}">
                <a16:creationId xmlns:a16="http://schemas.microsoft.com/office/drawing/2014/main" id="{C0096568-450B-AEF5-10C6-4586ECA8BE0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630662E-5648-48D8-ACA4-04728147C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Pass Me Not</a:t>
            </a:r>
          </a:p>
        </p:txBody>
      </p:sp>
    </p:spTree>
    <p:extLst>
      <p:ext uri="{BB962C8B-B14F-4D97-AF65-F5344CB8AC3E}">
        <p14:creationId xmlns:p14="http://schemas.microsoft.com/office/powerpoint/2010/main" val="413484049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ass Me Not_169_vC001">
            <a:extLst>
              <a:ext uri="{FF2B5EF4-FFF2-40B4-BE49-F238E27FC236}">
                <a16:creationId xmlns:a16="http://schemas.microsoft.com/office/drawing/2014/main" id="{E9EC6BC5-6183-744D-1435-F834B260500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795980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96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2025-05-30T00:57:04Z</dcterms:modified>
  <cp:category>PDHymns</cp:category>
</cp:coreProperties>
</file>