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Out Of Self And Into Thee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/C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31162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442301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Jessie H. Brown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J. H. Filmore, Arr. L. O. Sanderson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ut Of Self And Into Thee_169_arr1_v1001">
            <a:extLst>
              <a:ext uri="{FF2B5EF4-FFF2-40B4-BE49-F238E27FC236}">
                <a16:creationId xmlns:a16="http://schemas.microsoft.com/office/drawing/2014/main" id="{F505886A-2D8E-17CE-430D-838315F54DB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Out Of Self And Into Thee</a:t>
            </a:r>
          </a:p>
        </p:txBody>
      </p:sp>
    </p:spTree>
    <p:extLst>
      <p:ext uri="{BB962C8B-B14F-4D97-AF65-F5344CB8AC3E}">
        <p14:creationId xmlns:p14="http://schemas.microsoft.com/office/powerpoint/2010/main" val="35322289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ut Of Self And Into Thee_169_arr1_v1002">
            <a:extLst>
              <a:ext uri="{FF2B5EF4-FFF2-40B4-BE49-F238E27FC236}">
                <a16:creationId xmlns:a16="http://schemas.microsoft.com/office/drawing/2014/main" id="{B711F57B-C12A-BDD4-94C0-749AB8202E6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1FC91EF-6BDD-B266-FBB8-3FCCE5ED9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05112442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ut Of Self And Into Thee_169_arr1_v2001">
            <a:extLst>
              <a:ext uri="{FF2B5EF4-FFF2-40B4-BE49-F238E27FC236}">
                <a16:creationId xmlns:a16="http://schemas.microsoft.com/office/drawing/2014/main" id="{DC95B425-E6A4-4DF0-C9F7-C96EEA2641D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1E64667-92A8-AFB5-56AB-5D52F13AE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Out Of Self And Into Thee</a:t>
            </a:r>
          </a:p>
        </p:txBody>
      </p:sp>
    </p:spTree>
    <p:extLst>
      <p:ext uri="{BB962C8B-B14F-4D97-AF65-F5344CB8AC3E}">
        <p14:creationId xmlns:p14="http://schemas.microsoft.com/office/powerpoint/2010/main" val="44188010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ut Of Self And Into Thee_169_arr1_v2002">
            <a:extLst>
              <a:ext uri="{FF2B5EF4-FFF2-40B4-BE49-F238E27FC236}">
                <a16:creationId xmlns:a16="http://schemas.microsoft.com/office/drawing/2014/main" id="{DD256186-715A-B088-1190-0A14F4F1AB2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AEBE21F-9CC0-4E2B-93BF-D08BF6590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76765491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ut Of Self And Into Thee_169_arr1_v3001">
            <a:extLst>
              <a:ext uri="{FF2B5EF4-FFF2-40B4-BE49-F238E27FC236}">
                <a16:creationId xmlns:a16="http://schemas.microsoft.com/office/drawing/2014/main" id="{5537C4E2-B0E2-5D20-FCB5-B66266D9C45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50803D6-81F5-19BD-CBF1-4320301C7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Out Of Self And Into Thee</a:t>
            </a:r>
          </a:p>
        </p:txBody>
      </p:sp>
    </p:spTree>
    <p:extLst>
      <p:ext uri="{BB962C8B-B14F-4D97-AF65-F5344CB8AC3E}">
        <p14:creationId xmlns:p14="http://schemas.microsoft.com/office/powerpoint/2010/main" val="302705952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ut Of Self And Into Thee_169_arr1_v3002">
            <a:extLst>
              <a:ext uri="{FF2B5EF4-FFF2-40B4-BE49-F238E27FC236}">
                <a16:creationId xmlns:a16="http://schemas.microsoft.com/office/drawing/2014/main" id="{F81E0BAD-A848-CDFB-6F9A-E182D14A42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846751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98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2025-05-28T16:00:34Z</dcterms:modified>
  <cp:category>PDHymns</cp:category>
</cp:coreProperties>
</file>