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Our King Immanuel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3266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Beasley (1914)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2002">
            <a:extLst>
              <a:ext uri="{FF2B5EF4-FFF2-40B4-BE49-F238E27FC236}">
                <a16:creationId xmlns:a16="http://schemas.microsoft.com/office/drawing/2014/main" id="{C41666B7-1460-0439-10B4-3EBF2D6D7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C75569-4E88-740E-6B88-F8BE2AA4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247993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2003">
            <a:extLst>
              <a:ext uri="{FF2B5EF4-FFF2-40B4-BE49-F238E27FC236}">
                <a16:creationId xmlns:a16="http://schemas.microsoft.com/office/drawing/2014/main" id="{36E39080-A0D4-EEA4-A205-511E24A5F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1623AE-3EAF-E66E-103A-D161E5785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818889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1">
            <a:extLst>
              <a:ext uri="{FF2B5EF4-FFF2-40B4-BE49-F238E27FC236}">
                <a16:creationId xmlns:a16="http://schemas.microsoft.com/office/drawing/2014/main" id="{0CBF73BE-6D49-707D-FE5D-7D7F05A579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894BDC-E086-23AB-7507-15126E43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198076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2">
            <a:extLst>
              <a:ext uri="{FF2B5EF4-FFF2-40B4-BE49-F238E27FC236}">
                <a16:creationId xmlns:a16="http://schemas.microsoft.com/office/drawing/2014/main" id="{724C5168-0703-B6F8-E422-A9CB17149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AA3A69-DAE0-8C34-779F-14D846ED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210457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3">
            <a:extLst>
              <a:ext uri="{FF2B5EF4-FFF2-40B4-BE49-F238E27FC236}">
                <a16:creationId xmlns:a16="http://schemas.microsoft.com/office/drawing/2014/main" id="{16CF8F3E-0EAE-4AE0-485C-A4102E85E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917A66-0B60-59A8-1F8A-325C13AF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183523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4">
            <a:extLst>
              <a:ext uri="{FF2B5EF4-FFF2-40B4-BE49-F238E27FC236}">
                <a16:creationId xmlns:a16="http://schemas.microsoft.com/office/drawing/2014/main" id="{2BF148F9-9507-B8C2-F492-AC8091A3C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72E56C-395F-23D0-505B-A9FA66F39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3692258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3001">
            <a:extLst>
              <a:ext uri="{FF2B5EF4-FFF2-40B4-BE49-F238E27FC236}">
                <a16:creationId xmlns:a16="http://schemas.microsoft.com/office/drawing/2014/main" id="{9894CF8A-8E46-40B8-26FA-5926CA8FB9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F96A18-041C-A836-F966-ECCB0C5C8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Our King Immanuel</a:t>
            </a:r>
          </a:p>
        </p:txBody>
      </p:sp>
    </p:spTree>
    <p:extLst>
      <p:ext uri="{BB962C8B-B14F-4D97-AF65-F5344CB8AC3E}">
        <p14:creationId xmlns:p14="http://schemas.microsoft.com/office/powerpoint/2010/main" val="8737037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3002">
            <a:extLst>
              <a:ext uri="{FF2B5EF4-FFF2-40B4-BE49-F238E27FC236}">
                <a16:creationId xmlns:a16="http://schemas.microsoft.com/office/drawing/2014/main" id="{7F6DCBD1-DA90-05F3-EF5E-E044C8451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FD0755-9F19-EA47-7108-DF2D3A841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663113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3003">
            <a:extLst>
              <a:ext uri="{FF2B5EF4-FFF2-40B4-BE49-F238E27FC236}">
                <a16:creationId xmlns:a16="http://schemas.microsoft.com/office/drawing/2014/main" id="{CCBD6FC2-E776-0C1B-64D7-730DF1771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BA16B5-17CE-C9E9-0AC4-DE59EB12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0462309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1">
            <a:extLst>
              <a:ext uri="{FF2B5EF4-FFF2-40B4-BE49-F238E27FC236}">
                <a16:creationId xmlns:a16="http://schemas.microsoft.com/office/drawing/2014/main" id="{240AE133-8C2C-E992-39BE-B739783ECD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D401B4-9013-D761-EEA1-DC220CF4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313237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1001">
            <a:extLst>
              <a:ext uri="{FF2B5EF4-FFF2-40B4-BE49-F238E27FC236}">
                <a16:creationId xmlns:a16="http://schemas.microsoft.com/office/drawing/2014/main" id="{3B84CCE1-DFA1-578B-751A-56DB4696A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Our King Immanuel</a:t>
            </a:r>
          </a:p>
        </p:txBody>
      </p:sp>
    </p:spTree>
    <p:extLst>
      <p:ext uri="{BB962C8B-B14F-4D97-AF65-F5344CB8AC3E}">
        <p14:creationId xmlns:p14="http://schemas.microsoft.com/office/powerpoint/2010/main" val="274396470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2">
            <a:extLst>
              <a:ext uri="{FF2B5EF4-FFF2-40B4-BE49-F238E27FC236}">
                <a16:creationId xmlns:a16="http://schemas.microsoft.com/office/drawing/2014/main" id="{2BEFBDE7-2F08-B52C-8435-D6F5737B3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9DF894-E905-53BB-7457-A9A99DC5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9078104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3">
            <a:extLst>
              <a:ext uri="{FF2B5EF4-FFF2-40B4-BE49-F238E27FC236}">
                <a16:creationId xmlns:a16="http://schemas.microsoft.com/office/drawing/2014/main" id="{4A885E00-AA46-243A-B3A0-AF44A54518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2AB083-B732-7A95-84A6-DD6F447D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4674234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4">
            <a:extLst>
              <a:ext uri="{FF2B5EF4-FFF2-40B4-BE49-F238E27FC236}">
                <a16:creationId xmlns:a16="http://schemas.microsoft.com/office/drawing/2014/main" id="{71BD0DAD-BB23-494F-A1E8-492336B01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8092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1002">
            <a:extLst>
              <a:ext uri="{FF2B5EF4-FFF2-40B4-BE49-F238E27FC236}">
                <a16:creationId xmlns:a16="http://schemas.microsoft.com/office/drawing/2014/main" id="{44B6CC15-84B9-E16A-C153-D793C2EB7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6A7487-5D98-15F7-9CAD-2F84BB032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408483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1003">
            <a:extLst>
              <a:ext uri="{FF2B5EF4-FFF2-40B4-BE49-F238E27FC236}">
                <a16:creationId xmlns:a16="http://schemas.microsoft.com/office/drawing/2014/main" id="{92DB255B-5BE0-F576-BD22-CAA4318CB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838490-64F6-463B-12F2-8AED14543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282529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1">
            <a:extLst>
              <a:ext uri="{FF2B5EF4-FFF2-40B4-BE49-F238E27FC236}">
                <a16:creationId xmlns:a16="http://schemas.microsoft.com/office/drawing/2014/main" id="{4CCEE243-26D4-E575-6E53-8E3ACC7A3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CCF233-B04A-C6B4-3784-75B297DD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983870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2">
            <a:extLst>
              <a:ext uri="{FF2B5EF4-FFF2-40B4-BE49-F238E27FC236}">
                <a16:creationId xmlns:a16="http://schemas.microsoft.com/office/drawing/2014/main" id="{675FE0C5-4C60-F749-D044-C4714770A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468939-256A-F916-BF94-9B149F8E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241722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3">
            <a:extLst>
              <a:ext uri="{FF2B5EF4-FFF2-40B4-BE49-F238E27FC236}">
                <a16:creationId xmlns:a16="http://schemas.microsoft.com/office/drawing/2014/main" id="{67FD9CD2-9F18-5DC0-DCD7-6FB4C4F52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412126-4B29-1B83-6648-3FE1039A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148275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C004">
            <a:extLst>
              <a:ext uri="{FF2B5EF4-FFF2-40B4-BE49-F238E27FC236}">
                <a16:creationId xmlns:a16="http://schemas.microsoft.com/office/drawing/2014/main" id="{C54B9F1F-90DD-13EE-12ED-0DE6F181B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20648C-4189-E3E3-C9CF-ECDDFC98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43614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King Immanuel_169_v2001">
            <a:extLst>
              <a:ext uri="{FF2B5EF4-FFF2-40B4-BE49-F238E27FC236}">
                <a16:creationId xmlns:a16="http://schemas.microsoft.com/office/drawing/2014/main" id="{09CBB9A1-6968-F691-62F2-FB86471CE7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E06158-840E-F6C3-00D9-C9FABE03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Our King Immanuel</a:t>
            </a:r>
          </a:p>
        </p:txBody>
      </p:sp>
    </p:spTree>
    <p:extLst>
      <p:ext uri="{BB962C8B-B14F-4D97-AF65-F5344CB8AC3E}">
        <p14:creationId xmlns:p14="http://schemas.microsoft.com/office/powerpoint/2010/main" val="10828905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</TotalTime>
  <Words>128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2025-05-14T21:18:21Z</dcterms:modified>
  <cp:category>PDHymns</cp:category>
</cp:coreProperties>
</file>