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Open My Eyes, That I May See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SCOTT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8.8.9.8.8.8.8.4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39878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68660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H. Scott (1895)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Charles H. Scott (1895)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 My Eyes That I May See_169_v3001">
            <a:extLst>
              <a:ext uri="{FF2B5EF4-FFF2-40B4-BE49-F238E27FC236}">
                <a16:creationId xmlns:a16="http://schemas.microsoft.com/office/drawing/2014/main" id="{9377903A-A417-ACA6-2EC3-09BBC4BCDE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4B174EE-DE71-68C5-32D3-FD20A0726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Open My Eyes, That I May See</a:t>
            </a:r>
          </a:p>
        </p:txBody>
      </p:sp>
    </p:spTree>
    <p:extLst>
      <p:ext uri="{BB962C8B-B14F-4D97-AF65-F5344CB8AC3E}">
        <p14:creationId xmlns:p14="http://schemas.microsoft.com/office/powerpoint/2010/main" val="18901799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 My Eyes That I May See_169_v3002">
            <a:extLst>
              <a:ext uri="{FF2B5EF4-FFF2-40B4-BE49-F238E27FC236}">
                <a16:creationId xmlns:a16="http://schemas.microsoft.com/office/drawing/2014/main" id="{6A252930-28EF-BFBE-492F-763579D540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CBA794D-B377-1DB4-F559-EFACB86C7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96177450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 My Eyes That I May See_169_vC001">
            <a:extLst>
              <a:ext uri="{FF2B5EF4-FFF2-40B4-BE49-F238E27FC236}">
                <a16:creationId xmlns:a16="http://schemas.microsoft.com/office/drawing/2014/main" id="{F62C2058-4BBB-9885-98C6-EA33BE6DB9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A258AF4-8D74-6E18-FFF2-B338A27A6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61012887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 My Eyes That I May See_169_vC002">
            <a:extLst>
              <a:ext uri="{FF2B5EF4-FFF2-40B4-BE49-F238E27FC236}">
                <a16:creationId xmlns:a16="http://schemas.microsoft.com/office/drawing/2014/main" id="{5A6C5B59-2E3A-F42F-BF1F-C833B1E449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DEEB2B1-AF2F-258F-5B82-D2FAD475C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9751402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 My Eyes That I May See_169_v4001">
            <a:extLst>
              <a:ext uri="{FF2B5EF4-FFF2-40B4-BE49-F238E27FC236}">
                <a16:creationId xmlns:a16="http://schemas.microsoft.com/office/drawing/2014/main" id="{C5330E48-407E-89CB-C989-779435E61B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28358DC-3A55-3920-2915-45FB8CD4F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Open My Eyes, That I May See</a:t>
            </a:r>
          </a:p>
        </p:txBody>
      </p:sp>
    </p:spTree>
    <p:extLst>
      <p:ext uri="{BB962C8B-B14F-4D97-AF65-F5344CB8AC3E}">
        <p14:creationId xmlns:p14="http://schemas.microsoft.com/office/powerpoint/2010/main" val="302640295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 My Eyes That I May See_169_v4002">
            <a:extLst>
              <a:ext uri="{FF2B5EF4-FFF2-40B4-BE49-F238E27FC236}">
                <a16:creationId xmlns:a16="http://schemas.microsoft.com/office/drawing/2014/main" id="{94332270-8A5A-B23C-A2D2-332D5F64AC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69C6848-0C4D-6E21-5EE3-72019DBE2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94198325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 My Eyes That I May See_169_vC001">
            <a:extLst>
              <a:ext uri="{FF2B5EF4-FFF2-40B4-BE49-F238E27FC236}">
                <a16:creationId xmlns:a16="http://schemas.microsoft.com/office/drawing/2014/main" id="{DCB73388-B95E-FA0B-7E15-120A9E5D49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CCA92FD-BC9F-6EAA-8D5E-FEC3C946D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38268889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 My Eyes That I May See_169_vC002">
            <a:extLst>
              <a:ext uri="{FF2B5EF4-FFF2-40B4-BE49-F238E27FC236}">
                <a16:creationId xmlns:a16="http://schemas.microsoft.com/office/drawing/2014/main" id="{48B27F32-177E-FE82-A340-2832ECE704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33CA9F9-3120-19A7-4BC3-A5740D086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7397259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 My Eyes That I May See_169_v5001">
            <a:extLst>
              <a:ext uri="{FF2B5EF4-FFF2-40B4-BE49-F238E27FC236}">
                <a16:creationId xmlns:a16="http://schemas.microsoft.com/office/drawing/2014/main" id="{5DCB6B56-A9EE-0655-B0C4-E4848B14F4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8B05885-C11D-D98C-16B4-44980867E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Open My Eyes, That I May See</a:t>
            </a:r>
          </a:p>
        </p:txBody>
      </p:sp>
    </p:spTree>
    <p:extLst>
      <p:ext uri="{BB962C8B-B14F-4D97-AF65-F5344CB8AC3E}">
        <p14:creationId xmlns:p14="http://schemas.microsoft.com/office/powerpoint/2010/main" val="59439456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 My Eyes That I May See_169_v5002">
            <a:extLst>
              <a:ext uri="{FF2B5EF4-FFF2-40B4-BE49-F238E27FC236}">
                <a16:creationId xmlns:a16="http://schemas.microsoft.com/office/drawing/2014/main" id="{EC3B06F2-9910-7991-7221-E4AA9DCDCB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47966B9-472A-1608-63A7-254DB5CC2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189874462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 My Eyes That I May See_169_v1001">
            <a:extLst>
              <a:ext uri="{FF2B5EF4-FFF2-40B4-BE49-F238E27FC236}">
                <a16:creationId xmlns:a16="http://schemas.microsoft.com/office/drawing/2014/main" id="{6B72169D-E3FB-2311-33A7-7595A7F33E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Open My Eyes, That I May See</a:t>
            </a:r>
          </a:p>
        </p:txBody>
      </p:sp>
    </p:spTree>
    <p:extLst>
      <p:ext uri="{BB962C8B-B14F-4D97-AF65-F5344CB8AC3E}">
        <p14:creationId xmlns:p14="http://schemas.microsoft.com/office/powerpoint/2010/main" val="34854366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 My Eyes That I May See_169_vC001">
            <a:extLst>
              <a:ext uri="{FF2B5EF4-FFF2-40B4-BE49-F238E27FC236}">
                <a16:creationId xmlns:a16="http://schemas.microsoft.com/office/drawing/2014/main" id="{F5B7E7C8-CB12-36A8-0BC1-5AA2592ED1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7D28538-A8AC-BE5D-AF99-CFB296E23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131634788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 My Eyes That I May See_169_vC002">
            <a:extLst>
              <a:ext uri="{FF2B5EF4-FFF2-40B4-BE49-F238E27FC236}">
                <a16:creationId xmlns:a16="http://schemas.microsoft.com/office/drawing/2014/main" id="{AC58B136-0EB8-8DA2-28B4-5DDD68D85B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999963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 My Eyes That I May See_169_v1002">
            <a:extLst>
              <a:ext uri="{FF2B5EF4-FFF2-40B4-BE49-F238E27FC236}">
                <a16:creationId xmlns:a16="http://schemas.microsoft.com/office/drawing/2014/main" id="{25837C82-7476-67CD-283A-F51AC00757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FA7C347-7F33-B507-CF36-517FFD514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5766179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 My Eyes That I May See_169_vC001">
            <a:extLst>
              <a:ext uri="{FF2B5EF4-FFF2-40B4-BE49-F238E27FC236}">
                <a16:creationId xmlns:a16="http://schemas.microsoft.com/office/drawing/2014/main" id="{19B1B4CA-B243-5F7E-3AE9-80DC0CB302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0B59FF4-4CEF-03CB-EC79-EE88DDFB0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3460115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 My Eyes That I May See_169_vC002">
            <a:extLst>
              <a:ext uri="{FF2B5EF4-FFF2-40B4-BE49-F238E27FC236}">
                <a16:creationId xmlns:a16="http://schemas.microsoft.com/office/drawing/2014/main" id="{1C6EB35C-F4E6-09DC-AD29-92FE63526B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B78AC60-7FBC-9750-6DFC-9BA2A2CBC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8955303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 My Eyes That I May See_169_v2001">
            <a:extLst>
              <a:ext uri="{FF2B5EF4-FFF2-40B4-BE49-F238E27FC236}">
                <a16:creationId xmlns:a16="http://schemas.microsoft.com/office/drawing/2014/main" id="{36E3ABCB-2590-4044-35E5-0F6F853E49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6C2796E-77BA-9778-73A2-F73FF0F9B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Open My Eyes, That I May See</a:t>
            </a:r>
          </a:p>
        </p:txBody>
      </p:sp>
    </p:spTree>
    <p:extLst>
      <p:ext uri="{BB962C8B-B14F-4D97-AF65-F5344CB8AC3E}">
        <p14:creationId xmlns:p14="http://schemas.microsoft.com/office/powerpoint/2010/main" val="70550154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 My Eyes That I May See_169_v2002">
            <a:extLst>
              <a:ext uri="{FF2B5EF4-FFF2-40B4-BE49-F238E27FC236}">
                <a16:creationId xmlns:a16="http://schemas.microsoft.com/office/drawing/2014/main" id="{856D2AFC-4D59-F4A8-37E2-FE33B47265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CFBD09D-4686-C123-7C91-511B529F6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0936300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 My Eyes That I May See_169_vC001">
            <a:extLst>
              <a:ext uri="{FF2B5EF4-FFF2-40B4-BE49-F238E27FC236}">
                <a16:creationId xmlns:a16="http://schemas.microsoft.com/office/drawing/2014/main" id="{348493EA-1384-7E27-4CBE-6F0E35B097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BE71275-E8B1-663E-7971-4B20727B0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42015361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 My Eyes That I May See_169_vC002">
            <a:extLst>
              <a:ext uri="{FF2B5EF4-FFF2-40B4-BE49-F238E27FC236}">
                <a16:creationId xmlns:a16="http://schemas.microsoft.com/office/drawing/2014/main" id="{6E736697-6DE1-2737-79B1-21CEAC1C1D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9136019-D014-32D6-CD64-AEAF0C1D5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19260123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167</Words>
  <Application>Microsoft Office PowerPoint</Application>
  <PresentationFormat>Widescreen</PresentationFormat>
  <Paragraphs>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2025-05-28T15:52:00Z</dcterms:modified>
  <cp:category>PDHymns</cp:category>
</cp:coreProperties>
</file>