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5/28/2025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5/28/2025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5/28/2025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5/28/2025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5/28/2025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5/28/2025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5/28/2025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5/28/2025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5/28/2025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5/28/2025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5/28/2025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5/28/2025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ransition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Open My Eyes, That I May See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SCOTT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8.8.9.8.8.8.8.4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6/8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A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/A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 - DO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0398783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8686607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Charles H. Scott (1895)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Charles H. Scott (1895)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pen My Eyes That I May See_169_v3001">
            <a:extLst>
              <a:ext uri="{FF2B5EF4-FFF2-40B4-BE49-F238E27FC236}">
                <a16:creationId xmlns:a16="http://schemas.microsoft.com/office/drawing/2014/main" id="{9377903A-A417-ACA6-2EC3-09BBC4BCDE6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4B174EE-DE71-68C5-32D3-FD20A07269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Open My Eyes, That I May See</a:t>
            </a:r>
          </a:p>
        </p:txBody>
      </p:sp>
    </p:spTree>
    <p:extLst>
      <p:ext uri="{BB962C8B-B14F-4D97-AF65-F5344CB8AC3E}">
        <p14:creationId xmlns:p14="http://schemas.microsoft.com/office/powerpoint/2010/main" val="189017997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pen My Eyes That I May See_169_v3002">
            <a:extLst>
              <a:ext uri="{FF2B5EF4-FFF2-40B4-BE49-F238E27FC236}">
                <a16:creationId xmlns:a16="http://schemas.microsoft.com/office/drawing/2014/main" id="{6A252930-28EF-BFBE-492F-763579D540E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CBA794D-B377-1DB4-F559-EFACB86C77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961774509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pen My Eyes That I May See_169_vC001">
            <a:extLst>
              <a:ext uri="{FF2B5EF4-FFF2-40B4-BE49-F238E27FC236}">
                <a16:creationId xmlns:a16="http://schemas.microsoft.com/office/drawing/2014/main" id="{F62C2058-4BBB-9885-98C6-EA33BE6DB95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A258AF4-8D74-6E18-FFF2-B338A27A63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610128874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pen My Eyes That I May See_169_vC002">
            <a:extLst>
              <a:ext uri="{FF2B5EF4-FFF2-40B4-BE49-F238E27FC236}">
                <a16:creationId xmlns:a16="http://schemas.microsoft.com/office/drawing/2014/main" id="{5A6C5B59-2E3A-F42F-BF1F-C833B1E449A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DEEB2B1-AF2F-258F-5B82-D2FAD475CD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751402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pen My Eyes That I May See_169_v1001">
            <a:extLst>
              <a:ext uri="{FF2B5EF4-FFF2-40B4-BE49-F238E27FC236}">
                <a16:creationId xmlns:a16="http://schemas.microsoft.com/office/drawing/2014/main" id="{6B72169D-E3FB-2311-33A7-7595A7F33E6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Open My Eyes, That I May See</a:t>
            </a:r>
          </a:p>
        </p:txBody>
      </p:sp>
    </p:spTree>
    <p:extLst>
      <p:ext uri="{BB962C8B-B14F-4D97-AF65-F5344CB8AC3E}">
        <p14:creationId xmlns:p14="http://schemas.microsoft.com/office/powerpoint/2010/main" val="34854366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pen My Eyes That I May See_169_v1002">
            <a:extLst>
              <a:ext uri="{FF2B5EF4-FFF2-40B4-BE49-F238E27FC236}">
                <a16:creationId xmlns:a16="http://schemas.microsoft.com/office/drawing/2014/main" id="{25837C82-7476-67CD-283A-F51AC007574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FA7C347-7F33-B507-CF36-517FFD5144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857661797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pen My Eyes That I May See_169_vC001">
            <a:extLst>
              <a:ext uri="{FF2B5EF4-FFF2-40B4-BE49-F238E27FC236}">
                <a16:creationId xmlns:a16="http://schemas.microsoft.com/office/drawing/2014/main" id="{19B1B4CA-B243-5F7E-3AE9-80DC0CB302C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0B59FF4-4CEF-03CB-EC79-EE88DDFB0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434601150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pen My Eyes That I May See_169_vC002">
            <a:extLst>
              <a:ext uri="{FF2B5EF4-FFF2-40B4-BE49-F238E27FC236}">
                <a16:creationId xmlns:a16="http://schemas.microsoft.com/office/drawing/2014/main" id="{1C6EB35C-F4E6-09DC-AD29-92FE63526B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B78AC60-7FBC-9750-6DFC-9BA2A2CBC2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589553033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pen My Eyes That I May See_169_v2001">
            <a:extLst>
              <a:ext uri="{FF2B5EF4-FFF2-40B4-BE49-F238E27FC236}">
                <a16:creationId xmlns:a16="http://schemas.microsoft.com/office/drawing/2014/main" id="{36E3ABCB-2590-4044-35E5-0F6F853E492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6C2796E-77BA-9778-73A2-F73FF0F9BD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Open My Eyes, That I May See</a:t>
            </a:r>
          </a:p>
        </p:txBody>
      </p:sp>
    </p:spTree>
    <p:extLst>
      <p:ext uri="{BB962C8B-B14F-4D97-AF65-F5344CB8AC3E}">
        <p14:creationId xmlns:p14="http://schemas.microsoft.com/office/powerpoint/2010/main" val="705501544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pen My Eyes That I May See_169_v2002">
            <a:extLst>
              <a:ext uri="{FF2B5EF4-FFF2-40B4-BE49-F238E27FC236}">
                <a16:creationId xmlns:a16="http://schemas.microsoft.com/office/drawing/2014/main" id="{856D2AFC-4D59-F4A8-37E2-FE33B472657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CFBD09D-4686-C123-7C91-511B529F6D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609363006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pen My Eyes That I May See_169_vC001">
            <a:extLst>
              <a:ext uri="{FF2B5EF4-FFF2-40B4-BE49-F238E27FC236}">
                <a16:creationId xmlns:a16="http://schemas.microsoft.com/office/drawing/2014/main" id="{348493EA-1384-7E27-4CBE-6F0E35B097B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BE71275-E8B1-663E-7971-4B20727B08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420153615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pen My Eyes That I May See_169_vC002">
            <a:extLst>
              <a:ext uri="{FF2B5EF4-FFF2-40B4-BE49-F238E27FC236}">
                <a16:creationId xmlns:a16="http://schemas.microsoft.com/office/drawing/2014/main" id="{6E736697-6DE1-2737-79B1-21CEAC1C1DB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9136019-D014-32D6-CD64-AEAF0C1D5E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192601234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113</TotalTime>
  <Words>125</Words>
  <Application>Microsoft Office PowerPoint</Application>
  <PresentationFormat>Widescreen</PresentationFormat>
  <Paragraphs>34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43</cp:revision>
  <dcterms:created xsi:type="dcterms:W3CDTF">2013-12-23T05:43:46Z</dcterms:created>
  <dcterms:modified xsi:type="dcterms:W3CDTF">2025-05-28T15:52:50Z</dcterms:modified>
  <cp:category>PDHymns</cp:category>
</cp:coreProperties>
</file>