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3" r:id="rId11"/>
    <p:sldId id="274" r:id="rId12"/>
    <p:sldId id="275" r:id="rId13"/>
    <p:sldId id="276" r:id="rId14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108" y="15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5/28/2025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5/28/2025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5/28/2025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5/28/2025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5/28/2025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5/28/2025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5/28/2025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5/28/2025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5/28/2025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5/28/2025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5/28/2025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5/28/2025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ransition>
    <p:fade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Onward, Christian Soldiers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27813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4/4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E/B - SOL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3/Chorus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/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0487079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Sabine Baring-Gould (1864)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Arthur Sullivan (1871)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20C1FB8-B041-DF27-B279-4699E6E134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F6DB4517-11AF-58DA-F200-133A883721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3~ Onward, Christian Soldiers</a:t>
            </a:r>
          </a:p>
        </p:txBody>
      </p:sp>
    </p:spTree>
    <p:extLst>
      <p:ext uri="{BB962C8B-B14F-4D97-AF65-F5344CB8AC3E}">
        <p14:creationId xmlns:p14="http://schemas.microsoft.com/office/powerpoint/2010/main" val="937370781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nward Christian Soldiers_169_v5o5002">
            <a:extLst>
              <a:ext uri="{FF2B5EF4-FFF2-40B4-BE49-F238E27FC236}">
                <a16:creationId xmlns:a16="http://schemas.microsoft.com/office/drawing/2014/main" id="{96374266-633E-98DC-61B7-24FD46466E3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E39BBD70-D159-1AFE-6384-15AD688FDB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847457104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nward Christian Soldiers_169_vC001">
            <a:extLst>
              <a:ext uri="{FF2B5EF4-FFF2-40B4-BE49-F238E27FC236}">
                <a16:creationId xmlns:a16="http://schemas.microsoft.com/office/drawing/2014/main" id="{70202E32-71AD-F7FF-02F3-93A2C24BD87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74BCB5F3-B6B2-42EA-E5BE-B41DEE54AF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26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910331951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nward Christian Soldiers_169_vC002">
            <a:extLst>
              <a:ext uri="{FF2B5EF4-FFF2-40B4-BE49-F238E27FC236}">
                <a16:creationId xmlns:a16="http://schemas.microsoft.com/office/drawing/2014/main" id="{EE481B48-7DEF-2B47-C2A9-51226A70EC3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70732624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nward Christian Soldiers_169_v1001">
            <a:extLst>
              <a:ext uri="{FF2B5EF4-FFF2-40B4-BE49-F238E27FC236}">
                <a16:creationId xmlns:a16="http://schemas.microsoft.com/office/drawing/2014/main" id="{5A2AD3BA-EFC0-1672-1CD9-86EE997B059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Onward, Christian Soldiers</a:t>
            </a:r>
          </a:p>
        </p:txBody>
      </p:sp>
    </p:spTree>
    <p:extLst>
      <p:ext uri="{BB962C8B-B14F-4D97-AF65-F5344CB8AC3E}">
        <p14:creationId xmlns:p14="http://schemas.microsoft.com/office/powerpoint/2010/main" val="4101900655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nward Christian Soldiers_169_v1002">
            <a:extLst>
              <a:ext uri="{FF2B5EF4-FFF2-40B4-BE49-F238E27FC236}">
                <a16:creationId xmlns:a16="http://schemas.microsoft.com/office/drawing/2014/main" id="{21335305-6060-D010-6D27-A5291EF5B0E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ED32B5E3-2EE1-DF00-2556-25140C1319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2750615745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nward Christian Soldiers_169_vC001">
            <a:extLst>
              <a:ext uri="{FF2B5EF4-FFF2-40B4-BE49-F238E27FC236}">
                <a16:creationId xmlns:a16="http://schemas.microsoft.com/office/drawing/2014/main" id="{3E890C8F-26BD-26C8-8173-9D04EF9194E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1AD84AA2-32FD-AC5A-2664-6E8C453DC1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3909663363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nward Christian Soldiers_169_vC002">
            <a:extLst>
              <a:ext uri="{FF2B5EF4-FFF2-40B4-BE49-F238E27FC236}">
                <a16:creationId xmlns:a16="http://schemas.microsoft.com/office/drawing/2014/main" id="{1E37B375-1FD6-3503-BDD8-1AB8329E910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70D855C5-F6BB-9D96-B8A8-6CCB39D1CB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658041098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nward Christian Soldiers_169_v2001">
            <a:extLst>
              <a:ext uri="{FF2B5EF4-FFF2-40B4-BE49-F238E27FC236}">
                <a16:creationId xmlns:a16="http://schemas.microsoft.com/office/drawing/2014/main" id="{78B91C51-BBEF-B4D6-AA21-ADBD7FB3FAE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D7711B71-D319-7201-E8BA-07825E9459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Onward, Christian Soldiers</a:t>
            </a:r>
          </a:p>
        </p:txBody>
      </p:sp>
    </p:spTree>
    <p:extLst>
      <p:ext uri="{BB962C8B-B14F-4D97-AF65-F5344CB8AC3E}">
        <p14:creationId xmlns:p14="http://schemas.microsoft.com/office/powerpoint/2010/main" val="3897244574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nward Christian Soldiers_169_v2002">
            <a:extLst>
              <a:ext uri="{FF2B5EF4-FFF2-40B4-BE49-F238E27FC236}">
                <a16:creationId xmlns:a16="http://schemas.microsoft.com/office/drawing/2014/main" id="{F4485AF1-4A0E-4232-3A37-7417CD2515F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379C7F5-D124-85EE-A2D7-BDF26A0C13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3012289657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nward Christian Soldiers_169_vC001">
            <a:extLst>
              <a:ext uri="{FF2B5EF4-FFF2-40B4-BE49-F238E27FC236}">
                <a16:creationId xmlns:a16="http://schemas.microsoft.com/office/drawing/2014/main" id="{F06E048D-56FA-D76C-7F17-B3D76D96A46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99BEAFB6-1867-B609-1B36-71FB71B54C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3567504778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nward Christian Soldiers_169_vC002">
            <a:extLst>
              <a:ext uri="{FF2B5EF4-FFF2-40B4-BE49-F238E27FC236}">
                <a16:creationId xmlns:a16="http://schemas.microsoft.com/office/drawing/2014/main" id="{1E1C70AA-E01D-BD58-B499-092D05D4695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437580B5-3B55-4D03-0B44-8B50341019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2582043029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112</TotalTime>
  <Words>103</Words>
  <Application>Microsoft Office PowerPoint</Application>
  <PresentationFormat>Widescreen</PresentationFormat>
  <Paragraphs>32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43</cp:revision>
  <dcterms:created xsi:type="dcterms:W3CDTF">2013-12-23T05:43:46Z</dcterms:created>
  <dcterms:modified xsi:type="dcterms:W3CDTF">2025-05-28T15:36:05Z</dcterms:modified>
  <cp:category>PDHymns</cp:category>
</cp:coreProperties>
</file>