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Only One Way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4576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9752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Birdie Bell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Leonard Daugherty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3001">
            <a:extLst>
              <a:ext uri="{FF2B5EF4-FFF2-40B4-BE49-F238E27FC236}">
                <a16:creationId xmlns:a16="http://schemas.microsoft.com/office/drawing/2014/main" id="{016FAF32-54D4-0867-BB58-A3DFF2F4A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21858C-3683-312D-3294-A1BA238F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Only One Way</a:t>
            </a:r>
          </a:p>
        </p:txBody>
      </p:sp>
    </p:spTree>
    <p:extLst>
      <p:ext uri="{BB962C8B-B14F-4D97-AF65-F5344CB8AC3E}">
        <p14:creationId xmlns:p14="http://schemas.microsoft.com/office/powerpoint/2010/main" val="5125381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3002">
            <a:extLst>
              <a:ext uri="{FF2B5EF4-FFF2-40B4-BE49-F238E27FC236}">
                <a16:creationId xmlns:a16="http://schemas.microsoft.com/office/drawing/2014/main" id="{0EF348ED-5C1F-1A78-7368-6F886986B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EE731D-D73D-6053-1FE6-A6AAF0FA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351191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1">
            <a:extLst>
              <a:ext uri="{FF2B5EF4-FFF2-40B4-BE49-F238E27FC236}">
                <a16:creationId xmlns:a16="http://schemas.microsoft.com/office/drawing/2014/main" id="{15801C6C-519A-B9FC-E4DD-87E63C3B7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3054D4-486F-1719-F6D2-2A2D2E73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938769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2">
            <a:extLst>
              <a:ext uri="{FF2B5EF4-FFF2-40B4-BE49-F238E27FC236}">
                <a16:creationId xmlns:a16="http://schemas.microsoft.com/office/drawing/2014/main" id="{53B41FE7-EF8F-94D6-7279-98EFE17DE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0AE456-4B8D-CB69-6050-5C4C41D29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514531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4001">
            <a:extLst>
              <a:ext uri="{FF2B5EF4-FFF2-40B4-BE49-F238E27FC236}">
                <a16:creationId xmlns:a16="http://schemas.microsoft.com/office/drawing/2014/main" id="{CCA94EFA-5587-7EAE-B866-B6825715D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5CF314-67D6-43D1-FAD6-70281BBB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Only One Way</a:t>
            </a:r>
          </a:p>
        </p:txBody>
      </p:sp>
    </p:spTree>
    <p:extLst>
      <p:ext uri="{BB962C8B-B14F-4D97-AF65-F5344CB8AC3E}">
        <p14:creationId xmlns:p14="http://schemas.microsoft.com/office/powerpoint/2010/main" val="41484701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4002">
            <a:extLst>
              <a:ext uri="{FF2B5EF4-FFF2-40B4-BE49-F238E27FC236}">
                <a16:creationId xmlns:a16="http://schemas.microsoft.com/office/drawing/2014/main" id="{FE10B19C-90F4-BC6D-BA7A-DB04574C0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5B6F26-94CB-03C7-366B-5BA98119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755403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1">
            <a:extLst>
              <a:ext uri="{FF2B5EF4-FFF2-40B4-BE49-F238E27FC236}">
                <a16:creationId xmlns:a16="http://schemas.microsoft.com/office/drawing/2014/main" id="{C72F8D47-B992-3B03-C8E1-1A7C908F9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B9BB09-BE3C-B440-2028-5C6ADE891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807412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2">
            <a:extLst>
              <a:ext uri="{FF2B5EF4-FFF2-40B4-BE49-F238E27FC236}">
                <a16:creationId xmlns:a16="http://schemas.microsoft.com/office/drawing/2014/main" id="{80F83C96-050A-7774-470B-09B8866F1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9763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1001">
            <a:extLst>
              <a:ext uri="{FF2B5EF4-FFF2-40B4-BE49-F238E27FC236}">
                <a16:creationId xmlns:a16="http://schemas.microsoft.com/office/drawing/2014/main" id="{199C925C-C4CE-33ED-6453-F80A31EC7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Only One Way</a:t>
            </a:r>
          </a:p>
        </p:txBody>
      </p:sp>
    </p:spTree>
    <p:extLst>
      <p:ext uri="{BB962C8B-B14F-4D97-AF65-F5344CB8AC3E}">
        <p14:creationId xmlns:p14="http://schemas.microsoft.com/office/powerpoint/2010/main" val="24498659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1002">
            <a:extLst>
              <a:ext uri="{FF2B5EF4-FFF2-40B4-BE49-F238E27FC236}">
                <a16:creationId xmlns:a16="http://schemas.microsoft.com/office/drawing/2014/main" id="{7456D28B-BA27-261D-6A7A-AA7C1DDAC6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C44B12-EEEA-3906-D8AC-FB0CE9C1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704466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1">
            <a:extLst>
              <a:ext uri="{FF2B5EF4-FFF2-40B4-BE49-F238E27FC236}">
                <a16:creationId xmlns:a16="http://schemas.microsoft.com/office/drawing/2014/main" id="{FF368227-0B8D-9F6A-D404-EED14B092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6D6C4C-3A70-7452-7112-2133046D8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466539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2">
            <a:extLst>
              <a:ext uri="{FF2B5EF4-FFF2-40B4-BE49-F238E27FC236}">
                <a16:creationId xmlns:a16="http://schemas.microsoft.com/office/drawing/2014/main" id="{E17636EC-2D9A-0DA1-3A00-9183736CDE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FF83C2-7C8D-0198-EBFB-9AEC9929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798299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2001">
            <a:extLst>
              <a:ext uri="{FF2B5EF4-FFF2-40B4-BE49-F238E27FC236}">
                <a16:creationId xmlns:a16="http://schemas.microsoft.com/office/drawing/2014/main" id="{EA726599-226A-330D-B8E9-7B4B84C8A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6A5C69-6B55-E37A-7B4C-1897C2DB4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Only One Way</a:t>
            </a:r>
          </a:p>
        </p:txBody>
      </p:sp>
    </p:spTree>
    <p:extLst>
      <p:ext uri="{BB962C8B-B14F-4D97-AF65-F5344CB8AC3E}">
        <p14:creationId xmlns:p14="http://schemas.microsoft.com/office/powerpoint/2010/main" val="36324921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2002">
            <a:extLst>
              <a:ext uri="{FF2B5EF4-FFF2-40B4-BE49-F238E27FC236}">
                <a16:creationId xmlns:a16="http://schemas.microsoft.com/office/drawing/2014/main" id="{8F5F523F-21CC-8B5E-40D2-5EB50B88F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01EE06-99D9-1D5C-4BF1-BB567FE2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03041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1">
            <a:extLst>
              <a:ext uri="{FF2B5EF4-FFF2-40B4-BE49-F238E27FC236}">
                <a16:creationId xmlns:a16="http://schemas.microsoft.com/office/drawing/2014/main" id="{A6A336EB-D8AE-A6B9-FC82-9FE4B957D2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61794D-5F43-CD3C-D705-AD2D0235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442508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One Way_169_vC002">
            <a:extLst>
              <a:ext uri="{FF2B5EF4-FFF2-40B4-BE49-F238E27FC236}">
                <a16:creationId xmlns:a16="http://schemas.microsoft.com/office/drawing/2014/main" id="{FEE2D29C-407A-A43A-B98B-A13AE6F98B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AAD904-BA94-517E-156E-3A7080D0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512569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2025-05-19T18:53:52Z</dcterms:modified>
  <cp:category>PDHymns</cp:category>
</cp:coreProperties>
</file>