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One Step At A Time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7936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T. J. Shelton (1880)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Rosecrans (1880)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3001">
            <a:extLst>
              <a:ext uri="{FF2B5EF4-FFF2-40B4-BE49-F238E27FC236}">
                <a16:creationId xmlns:a16="http://schemas.microsoft.com/office/drawing/2014/main" id="{19E1994E-9630-4757-3259-04D43CE5D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915A4A-0163-9060-826A-B75A63B2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One Step At A Time</a:t>
            </a:r>
          </a:p>
        </p:txBody>
      </p:sp>
    </p:spTree>
    <p:extLst>
      <p:ext uri="{BB962C8B-B14F-4D97-AF65-F5344CB8AC3E}">
        <p14:creationId xmlns:p14="http://schemas.microsoft.com/office/powerpoint/2010/main" val="25218834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3002">
            <a:extLst>
              <a:ext uri="{FF2B5EF4-FFF2-40B4-BE49-F238E27FC236}">
                <a16:creationId xmlns:a16="http://schemas.microsoft.com/office/drawing/2014/main" id="{6CEA3FF7-3826-2947-341A-EF95C82A87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80346C-DAEA-6E14-87D0-D53C9FAC7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182516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C001">
            <a:extLst>
              <a:ext uri="{FF2B5EF4-FFF2-40B4-BE49-F238E27FC236}">
                <a16:creationId xmlns:a16="http://schemas.microsoft.com/office/drawing/2014/main" id="{C5CAB9A0-3037-6A5F-CBF8-AEA2BC100D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9E1322-413D-050E-B480-637B579CC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45507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C002">
            <a:extLst>
              <a:ext uri="{FF2B5EF4-FFF2-40B4-BE49-F238E27FC236}">
                <a16:creationId xmlns:a16="http://schemas.microsoft.com/office/drawing/2014/main" id="{7717884C-C2B9-4D03-C1E5-B273B57449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8874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1001">
            <a:extLst>
              <a:ext uri="{FF2B5EF4-FFF2-40B4-BE49-F238E27FC236}">
                <a16:creationId xmlns:a16="http://schemas.microsoft.com/office/drawing/2014/main" id="{2CDFCD06-3967-CA06-1BEF-39F10F6921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One Step At A Time</a:t>
            </a:r>
          </a:p>
        </p:txBody>
      </p:sp>
    </p:spTree>
    <p:extLst>
      <p:ext uri="{BB962C8B-B14F-4D97-AF65-F5344CB8AC3E}">
        <p14:creationId xmlns:p14="http://schemas.microsoft.com/office/powerpoint/2010/main" val="30072671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1002">
            <a:extLst>
              <a:ext uri="{FF2B5EF4-FFF2-40B4-BE49-F238E27FC236}">
                <a16:creationId xmlns:a16="http://schemas.microsoft.com/office/drawing/2014/main" id="{FE8F3C38-36EC-52FD-9932-91E12347D9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563314-7950-16D8-3D23-0679BF47A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380882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C001">
            <a:extLst>
              <a:ext uri="{FF2B5EF4-FFF2-40B4-BE49-F238E27FC236}">
                <a16:creationId xmlns:a16="http://schemas.microsoft.com/office/drawing/2014/main" id="{0914ABC9-DF39-8741-2A66-4D3F894992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5A7EE2-7466-6664-D44A-B7D73BBC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59973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C002">
            <a:extLst>
              <a:ext uri="{FF2B5EF4-FFF2-40B4-BE49-F238E27FC236}">
                <a16:creationId xmlns:a16="http://schemas.microsoft.com/office/drawing/2014/main" id="{2D6ED541-CFBA-CF94-771C-23F1D41F59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6B1804-548D-4AF4-2A62-39EE4B7B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205747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2001">
            <a:extLst>
              <a:ext uri="{FF2B5EF4-FFF2-40B4-BE49-F238E27FC236}">
                <a16:creationId xmlns:a16="http://schemas.microsoft.com/office/drawing/2014/main" id="{6FF359B6-4B9D-1DEF-FA19-C504EF15EC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E68D4D-6FA4-A27C-FC39-C32722263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One Step At A Time</a:t>
            </a:r>
          </a:p>
        </p:txBody>
      </p:sp>
    </p:spTree>
    <p:extLst>
      <p:ext uri="{BB962C8B-B14F-4D97-AF65-F5344CB8AC3E}">
        <p14:creationId xmlns:p14="http://schemas.microsoft.com/office/powerpoint/2010/main" val="35728347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2002">
            <a:extLst>
              <a:ext uri="{FF2B5EF4-FFF2-40B4-BE49-F238E27FC236}">
                <a16:creationId xmlns:a16="http://schemas.microsoft.com/office/drawing/2014/main" id="{06B38199-A080-B262-AF13-E20EC68343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09A397-82C0-7922-5D6B-9B483DE27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235370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C001">
            <a:extLst>
              <a:ext uri="{FF2B5EF4-FFF2-40B4-BE49-F238E27FC236}">
                <a16:creationId xmlns:a16="http://schemas.microsoft.com/office/drawing/2014/main" id="{670950D0-E0DC-404F-A8CF-D19F59E179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5C941E-6BED-9F3E-5F08-C12196B3E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869221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 Step At A Time_169_vC002">
            <a:extLst>
              <a:ext uri="{FF2B5EF4-FFF2-40B4-BE49-F238E27FC236}">
                <a16:creationId xmlns:a16="http://schemas.microsoft.com/office/drawing/2014/main" id="{EA07BFD4-B681-F7B8-E710-99240D1D9C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38BFD7-EB96-F750-F83F-D9F2A8EA7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636018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2025-05-19T21:00:36Z</dcterms:modified>
  <cp:category>PDHymns</cp:category>
</cp:coreProperties>
</file>