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One Day!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9/4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5/Chorus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203306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524079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J. Wilbur Chapman (1909)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Charles H. March (1909)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 Day_169_v3001">
            <a:extLst>
              <a:ext uri="{FF2B5EF4-FFF2-40B4-BE49-F238E27FC236}">
                <a16:creationId xmlns:a16="http://schemas.microsoft.com/office/drawing/2014/main" id="{43CDBD99-94F6-0E67-3DF8-523BB04956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D489AA3-D433-B9F1-FE9E-FA0FDE0A2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One Day!</a:t>
            </a:r>
          </a:p>
        </p:txBody>
      </p:sp>
    </p:spTree>
    <p:extLst>
      <p:ext uri="{BB962C8B-B14F-4D97-AF65-F5344CB8AC3E}">
        <p14:creationId xmlns:p14="http://schemas.microsoft.com/office/powerpoint/2010/main" val="283059597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 Day_169_v3002">
            <a:extLst>
              <a:ext uri="{FF2B5EF4-FFF2-40B4-BE49-F238E27FC236}">
                <a16:creationId xmlns:a16="http://schemas.microsoft.com/office/drawing/2014/main" id="{DC5C084F-49B6-00BC-A3E2-88DEDE8670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753253B-42E4-01E0-0259-D3A7AEC3D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9305688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 Day_169_vC001">
            <a:extLst>
              <a:ext uri="{FF2B5EF4-FFF2-40B4-BE49-F238E27FC236}">
                <a16:creationId xmlns:a16="http://schemas.microsoft.com/office/drawing/2014/main" id="{15C4A347-33FD-FAAD-372F-8C13443B62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D707C3C-A3CD-B16D-F2EF-3BE7E9CB8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19828433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 Day_169_vC002">
            <a:extLst>
              <a:ext uri="{FF2B5EF4-FFF2-40B4-BE49-F238E27FC236}">
                <a16:creationId xmlns:a16="http://schemas.microsoft.com/office/drawing/2014/main" id="{9A1C86D2-3AB7-23BD-C043-84C390DF4E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BF66207-56AE-FA29-B04A-92EF587C4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28816191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 Day_169_v4001">
            <a:extLst>
              <a:ext uri="{FF2B5EF4-FFF2-40B4-BE49-F238E27FC236}">
                <a16:creationId xmlns:a16="http://schemas.microsoft.com/office/drawing/2014/main" id="{42A30423-E375-1F77-353D-F36F48A3F6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BE7214F-ADB3-5347-5CC8-E0708C378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One Day!</a:t>
            </a:r>
          </a:p>
        </p:txBody>
      </p:sp>
    </p:spTree>
    <p:extLst>
      <p:ext uri="{BB962C8B-B14F-4D97-AF65-F5344CB8AC3E}">
        <p14:creationId xmlns:p14="http://schemas.microsoft.com/office/powerpoint/2010/main" val="387248382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 Day_169_v4002">
            <a:extLst>
              <a:ext uri="{FF2B5EF4-FFF2-40B4-BE49-F238E27FC236}">
                <a16:creationId xmlns:a16="http://schemas.microsoft.com/office/drawing/2014/main" id="{51E2B3B0-F551-89CE-8E86-CD92006866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166552C-C0E0-FFE9-563A-23259007C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87864019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 Day_169_vC001">
            <a:extLst>
              <a:ext uri="{FF2B5EF4-FFF2-40B4-BE49-F238E27FC236}">
                <a16:creationId xmlns:a16="http://schemas.microsoft.com/office/drawing/2014/main" id="{5E3D4E31-DF19-706E-9D4C-BEC9E7D514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3DF5092-CE92-79F7-3073-B1E614ACD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23071874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 Day_169_vC002">
            <a:extLst>
              <a:ext uri="{FF2B5EF4-FFF2-40B4-BE49-F238E27FC236}">
                <a16:creationId xmlns:a16="http://schemas.microsoft.com/office/drawing/2014/main" id="{FDF9DBDC-1196-BF28-9AD2-2D47DCB11D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A9443D0-9DBD-25D4-BBE3-D1C2F681F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98980098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 Day_169_v5001">
            <a:extLst>
              <a:ext uri="{FF2B5EF4-FFF2-40B4-BE49-F238E27FC236}">
                <a16:creationId xmlns:a16="http://schemas.microsoft.com/office/drawing/2014/main" id="{3631F6D6-6EB6-F4D3-2A1E-63DEA5BB50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85B221C-65D3-9FF5-06E1-F34948F74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One Day!</a:t>
            </a:r>
          </a:p>
        </p:txBody>
      </p:sp>
    </p:spTree>
    <p:extLst>
      <p:ext uri="{BB962C8B-B14F-4D97-AF65-F5344CB8AC3E}">
        <p14:creationId xmlns:p14="http://schemas.microsoft.com/office/powerpoint/2010/main" val="66580344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 Day_169_v5002">
            <a:extLst>
              <a:ext uri="{FF2B5EF4-FFF2-40B4-BE49-F238E27FC236}">
                <a16:creationId xmlns:a16="http://schemas.microsoft.com/office/drawing/2014/main" id="{A4EE7C81-5A64-3D9F-A65C-1E4D7E59E7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ADCEBC9-B04C-0DDC-2111-C381A7E68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79736124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 Day_169_v1001">
            <a:extLst>
              <a:ext uri="{FF2B5EF4-FFF2-40B4-BE49-F238E27FC236}">
                <a16:creationId xmlns:a16="http://schemas.microsoft.com/office/drawing/2014/main" id="{86611C27-D022-7229-40F5-E3AC452492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One Day!</a:t>
            </a:r>
          </a:p>
        </p:txBody>
      </p:sp>
    </p:spTree>
    <p:extLst>
      <p:ext uri="{BB962C8B-B14F-4D97-AF65-F5344CB8AC3E}">
        <p14:creationId xmlns:p14="http://schemas.microsoft.com/office/powerpoint/2010/main" val="133751129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 Day_169_vC001">
            <a:extLst>
              <a:ext uri="{FF2B5EF4-FFF2-40B4-BE49-F238E27FC236}">
                <a16:creationId xmlns:a16="http://schemas.microsoft.com/office/drawing/2014/main" id="{B2BAEE50-F5CA-FBEC-6498-BFA88F189F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C8362A2-2B21-4F7D-4402-6E0613ADC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333149266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 Day_169_vC002">
            <a:extLst>
              <a:ext uri="{FF2B5EF4-FFF2-40B4-BE49-F238E27FC236}">
                <a16:creationId xmlns:a16="http://schemas.microsoft.com/office/drawing/2014/main" id="{1F4BDA10-49CB-20E6-0E15-B7E577AADE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111039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 Day_169_v1002">
            <a:extLst>
              <a:ext uri="{FF2B5EF4-FFF2-40B4-BE49-F238E27FC236}">
                <a16:creationId xmlns:a16="http://schemas.microsoft.com/office/drawing/2014/main" id="{32EB6212-760D-57A2-8B0E-92F7E0F162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0A69A81-FE4C-C4D0-00AA-9096264E0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22041317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 Day_169_vC001">
            <a:extLst>
              <a:ext uri="{FF2B5EF4-FFF2-40B4-BE49-F238E27FC236}">
                <a16:creationId xmlns:a16="http://schemas.microsoft.com/office/drawing/2014/main" id="{73124724-9D78-3E54-600A-7649D01260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235A2EE-AC57-2F13-28D8-863F5AA57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23762121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 Day_169_vC002">
            <a:extLst>
              <a:ext uri="{FF2B5EF4-FFF2-40B4-BE49-F238E27FC236}">
                <a16:creationId xmlns:a16="http://schemas.microsoft.com/office/drawing/2014/main" id="{B117B1C2-84BD-6DCF-BA00-E54772F776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5F2AE1D-D416-634B-FB04-46487C53B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95707056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 Day_169_v2001">
            <a:extLst>
              <a:ext uri="{FF2B5EF4-FFF2-40B4-BE49-F238E27FC236}">
                <a16:creationId xmlns:a16="http://schemas.microsoft.com/office/drawing/2014/main" id="{18522246-A4BC-BDA8-94D0-E2CC68B97C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87E203B-D4C6-03FD-3A7F-E3897CF1E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One Day!</a:t>
            </a:r>
          </a:p>
        </p:txBody>
      </p:sp>
    </p:spTree>
    <p:extLst>
      <p:ext uri="{BB962C8B-B14F-4D97-AF65-F5344CB8AC3E}">
        <p14:creationId xmlns:p14="http://schemas.microsoft.com/office/powerpoint/2010/main" val="27077132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 Day_169_v2002">
            <a:extLst>
              <a:ext uri="{FF2B5EF4-FFF2-40B4-BE49-F238E27FC236}">
                <a16:creationId xmlns:a16="http://schemas.microsoft.com/office/drawing/2014/main" id="{76968C17-C063-4CC1-3794-BF651CD400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09BA0EE-5C9A-9F3F-5750-BDB5037AC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91411707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 Day_169_vC001">
            <a:extLst>
              <a:ext uri="{FF2B5EF4-FFF2-40B4-BE49-F238E27FC236}">
                <a16:creationId xmlns:a16="http://schemas.microsoft.com/office/drawing/2014/main" id="{47CAA32D-0A7A-4893-65FA-31F957D2AF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6D490E3-2391-A469-4BFA-CD78DD851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08367736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 Day_169_vC002">
            <a:extLst>
              <a:ext uri="{FF2B5EF4-FFF2-40B4-BE49-F238E27FC236}">
                <a16:creationId xmlns:a16="http://schemas.microsoft.com/office/drawing/2014/main" id="{C7F899D9-7B94-751F-9B9F-6AA43E7FB2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13E04E6-DAEC-893A-3D87-05BA33954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64333809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135</Words>
  <Application>Microsoft Office PowerPoint</Application>
  <PresentationFormat>Widescreen</PresentationFormat>
  <Paragraphs>40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2025-05-25T20:43:28Z</dcterms:modified>
  <cp:category>PDHymns</cp:category>
</cp:coreProperties>
</file>