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Once For All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(Free From The Law)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9/8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008672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31798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Phillip P. Bliss (1873)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Phillip P. Bliss (1873)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ce For All_169_arr1_v3001">
            <a:extLst>
              <a:ext uri="{FF2B5EF4-FFF2-40B4-BE49-F238E27FC236}">
                <a16:creationId xmlns:a16="http://schemas.microsoft.com/office/drawing/2014/main" id="{C967D331-E1EE-4C71-2735-C4DCB4F495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A84543A-0096-D14E-E694-39639ADD9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Once For All</a:t>
            </a:r>
          </a:p>
        </p:txBody>
      </p:sp>
    </p:spTree>
    <p:extLst>
      <p:ext uri="{BB962C8B-B14F-4D97-AF65-F5344CB8AC3E}">
        <p14:creationId xmlns:p14="http://schemas.microsoft.com/office/powerpoint/2010/main" val="354775538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ce For All_169_arr1_v3002">
            <a:extLst>
              <a:ext uri="{FF2B5EF4-FFF2-40B4-BE49-F238E27FC236}">
                <a16:creationId xmlns:a16="http://schemas.microsoft.com/office/drawing/2014/main" id="{6CD82491-B376-68E8-43E2-43F9C7077A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6CD1132-D381-6878-CC03-38FB4FEF9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91691070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ce For All_169_arr1_vC001">
            <a:extLst>
              <a:ext uri="{FF2B5EF4-FFF2-40B4-BE49-F238E27FC236}">
                <a16:creationId xmlns:a16="http://schemas.microsoft.com/office/drawing/2014/main" id="{9ADC4CEC-26F2-FE3B-C1C8-D588C17826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F555D11-E6AE-7526-41DB-E7B6670ED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73157975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ce For All_169_arr1_vC002">
            <a:extLst>
              <a:ext uri="{FF2B5EF4-FFF2-40B4-BE49-F238E27FC236}">
                <a16:creationId xmlns:a16="http://schemas.microsoft.com/office/drawing/2014/main" id="{D0B6F642-4DD1-1ABB-1E7A-CBF3B23CB7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026736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ce For All_169_arr1_v1001">
            <a:extLst>
              <a:ext uri="{FF2B5EF4-FFF2-40B4-BE49-F238E27FC236}">
                <a16:creationId xmlns:a16="http://schemas.microsoft.com/office/drawing/2014/main" id="{9ED8AF47-4A4F-F6DC-7A85-22B203ECC0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Once For All</a:t>
            </a:r>
          </a:p>
        </p:txBody>
      </p:sp>
    </p:spTree>
    <p:extLst>
      <p:ext uri="{BB962C8B-B14F-4D97-AF65-F5344CB8AC3E}">
        <p14:creationId xmlns:p14="http://schemas.microsoft.com/office/powerpoint/2010/main" val="231971411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ce For All_169_arr1_v1002">
            <a:extLst>
              <a:ext uri="{FF2B5EF4-FFF2-40B4-BE49-F238E27FC236}">
                <a16:creationId xmlns:a16="http://schemas.microsoft.com/office/drawing/2014/main" id="{DA8836D8-1F3A-A56B-A09D-793FBFB647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D2F15EE-492D-D358-FE16-3A0BB90F7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13333883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ce For All_169_arr1_vC001">
            <a:extLst>
              <a:ext uri="{FF2B5EF4-FFF2-40B4-BE49-F238E27FC236}">
                <a16:creationId xmlns:a16="http://schemas.microsoft.com/office/drawing/2014/main" id="{49BCD3D5-B715-FE54-E8BA-C8CC7345D2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A6A2C58-627A-7887-CC84-235157489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5502784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ce For All_169_arr1_vC002">
            <a:extLst>
              <a:ext uri="{FF2B5EF4-FFF2-40B4-BE49-F238E27FC236}">
                <a16:creationId xmlns:a16="http://schemas.microsoft.com/office/drawing/2014/main" id="{FE65FC5D-A0AF-70F2-806B-617FAE5B70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1D2F7DC-AAE8-E3FE-535B-337EAAEC5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98347064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ce For All_169_arr1_v2001">
            <a:extLst>
              <a:ext uri="{FF2B5EF4-FFF2-40B4-BE49-F238E27FC236}">
                <a16:creationId xmlns:a16="http://schemas.microsoft.com/office/drawing/2014/main" id="{C10F20FC-26DB-30AF-7843-EDCFA4645D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2F4A4D2-E549-5184-4766-98483E4AE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Once For All</a:t>
            </a:r>
          </a:p>
        </p:txBody>
      </p:sp>
    </p:spTree>
    <p:extLst>
      <p:ext uri="{BB962C8B-B14F-4D97-AF65-F5344CB8AC3E}">
        <p14:creationId xmlns:p14="http://schemas.microsoft.com/office/powerpoint/2010/main" val="217330895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ce For All_169_arr1_v2002">
            <a:extLst>
              <a:ext uri="{FF2B5EF4-FFF2-40B4-BE49-F238E27FC236}">
                <a16:creationId xmlns:a16="http://schemas.microsoft.com/office/drawing/2014/main" id="{E2770959-993E-DCA2-4A8D-924085309F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4A3CB8-728D-E312-CC0F-7E94321B7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30683625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ce For All_169_arr1_vC001">
            <a:extLst>
              <a:ext uri="{FF2B5EF4-FFF2-40B4-BE49-F238E27FC236}">
                <a16:creationId xmlns:a16="http://schemas.microsoft.com/office/drawing/2014/main" id="{8E50DCC4-D0EA-E824-81E0-2F5D5BF93F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7B9BD2F-B504-E4F9-F436-89E324F94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9169343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ce For All_169_arr1_vC002">
            <a:extLst>
              <a:ext uri="{FF2B5EF4-FFF2-40B4-BE49-F238E27FC236}">
                <a16:creationId xmlns:a16="http://schemas.microsoft.com/office/drawing/2014/main" id="{F1940F1C-1A32-39DA-05AB-DB0A3BBADE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0CEC977-316B-B277-0653-FE64DBEFA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0141643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109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2025-05-24T01:14:36Z</dcterms:modified>
  <cp:category>PDHymns</cp:category>
</cp:coreProperties>
</file>