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5" r:id="rId25"/>
    <p:sldId id="286" r:id="rId2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On The Cross Of Calvary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 + 4/4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/D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498676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750714"/>
              </p:ext>
            </p:extLst>
          </p:nvPr>
        </p:nvGraphicFramePr>
        <p:xfrm>
          <a:off x="455613" y="3203575"/>
          <a:ext cx="9144000" cy="1961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Gill’s &amp; McLaughlin’s </a:t>
                      </a:r>
                      <a:r>
                        <a:rPr kumimoji="0" lang="nl-NL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Good News in Song </a:t>
                      </a: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(1886),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Attr. Lizzie DeArmond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Gill’s &amp; McLaughlin’s </a:t>
                      </a:r>
                      <a:r>
                        <a:rPr kumimoji="0" lang="nl-NL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Good News in Song </a:t>
                      </a: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(1886),</a:t>
                      </a:r>
                    </a:p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Arr. William J. Kirkpatrick (1906) 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The Cross Of Calvary_169_v2003">
            <a:extLst>
              <a:ext uri="{FF2B5EF4-FFF2-40B4-BE49-F238E27FC236}">
                <a16:creationId xmlns:a16="http://schemas.microsoft.com/office/drawing/2014/main" id="{41D334EF-674D-4607-1DF9-03F8D5574C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9EC17D5-9E28-23E8-94C0-54CC8D38F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6946493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The Cross Of Calvary_169_v2004">
            <a:extLst>
              <a:ext uri="{FF2B5EF4-FFF2-40B4-BE49-F238E27FC236}">
                <a16:creationId xmlns:a16="http://schemas.microsoft.com/office/drawing/2014/main" id="{484513C0-8A53-F4F0-FDAD-922928E603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00D89D7-F0E6-6607-3D0A-EA23995CA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12249603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The Cross Of Calvary_169_vC001">
            <a:extLst>
              <a:ext uri="{FF2B5EF4-FFF2-40B4-BE49-F238E27FC236}">
                <a16:creationId xmlns:a16="http://schemas.microsoft.com/office/drawing/2014/main" id="{55B63B7D-7977-36F9-43C4-4D165CB376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1E0BD53-D9E8-C6B2-2646-605C28312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28629999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The Cross Of Calvary_169_vC002">
            <a:extLst>
              <a:ext uri="{FF2B5EF4-FFF2-40B4-BE49-F238E27FC236}">
                <a16:creationId xmlns:a16="http://schemas.microsoft.com/office/drawing/2014/main" id="{E22F2E3D-18DD-8219-D183-66B813516E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B984972-06F1-87A7-D621-87634B0CF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29442852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The Cross Of Calvary_169_v3001">
            <a:extLst>
              <a:ext uri="{FF2B5EF4-FFF2-40B4-BE49-F238E27FC236}">
                <a16:creationId xmlns:a16="http://schemas.microsoft.com/office/drawing/2014/main" id="{D214C3AC-57D2-EF8C-4C4F-4CD1C6348B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DB9B134-3A3A-99E9-F0CC-3149B6B4B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On The Cross Of Calvary</a:t>
            </a:r>
          </a:p>
        </p:txBody>
      </p:sp>
    </p:spTree>
    <p:extLst>
      <p:ext uri="{BB962C8B-B14F-4D97-AF65-F5344CB8AC3E}">
        <p14:creationId xmlns:p14="http://schemas.microsoft.com/office/powerpoint/2010/main" val="888749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The Cross Of Calvary_169_v3002">
            <a:extLst>
              <a:ext uri="{FF2B5EF4-FFF2-40B4-BE49-F238E27FC236}">
                <a16:creationId xmlns:a16="http://schemas.microsoft.com/office/drawing/2014/main" id="{9A6E4147-AE97-69B3-4981-C19E6022CD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839FE97-3E53-D76A-BDA1-541EBF709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35822474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The Cross Of Calvary_169_v3003">
            <a:extLst>
              <a:ext uri="{FF2B5EF4-FFF2-40B4-BE49-F238E27FC236}">
                <a16:creationId xmlns:a16="http://schemas.microsoft.com/office/drawing/2014/main" id="{A81EF681-5E61-41CE-3273-942A0DCB5B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E118491-AAEE-A276-5EAD-D446414D8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42230468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The Cross Of Calvary_169_v3004">
            <a:extLst>
              <a:ext uri="{FF2B5EF4-FFF2-40B4-BE49-F238E27FC236}">
                <a16:creationId xmlns:a16="http://schemas.microsoft.com/office/drawing/2014/main" id="{777ACC1C-DF4E-8936-E6D7-66565643A2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2886997-8A66-3A41-3134-0BA61F25D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42795921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The Cross Of Calvary_169_vC001">
            <a:extLst>
              <a:ext uri="{FF2B5EF4-FFF2-40B4-BE49-F238E27FC236}">
                <a16:creationId xmlns:a16="http://schemas.microsoft.com/office/drawing/2014/main" id="{6D2B3A1D-5F87-A716-447B-3335BA29C7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C237D45-1D1D-4C0B-162F-FE0959E16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78922457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The Cross Of Calvary_169_vC002">
            <a:extLst>
              <a:ext uri="{FF2B5EF4-FFF2-40B4-BE49-F238E27FC236}">
                <a16:creationId xmlns:a16="http://schemas.microsoft.com/office/drawing/2014/main" id="{DAB41CE9-B097-D4BF-0774-5ADB1496EA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2250335-3F47-A46B-0F6B-2824499A4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27407984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The Cross Of Calvary_169_v1001">
            <a:extLst>
              <a:ext uri="{FF2B5EF4-FFF2-40B4-BE49-F238E27FC236}">
                <a16:creationId xmlns:a16="http://schemas.microsoft.com/office/drawing/2014/main" id="{16D87804-CBBF-BE38-EEF7-0461FF3BF0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On The Cross Of Calvary</a:t>
            </a:r>
          </a:p>
        </p:txBody>
      </p:sp>
    </p:spTree>
    <p:extLst>
      <p:ext uri="{BB962C8B-B14F-4D97-AF65-F5344CB8AC3E}">
        <p14:creationId xmlns:p14="http://schemas.microsoft.com/office/powerpoint/2010/main" val="151570472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The Cross Of Calvary_169_v4001">
            <a:extLst>
              <a:ext uri="{FF2B5EF4-FFF2-40B4-BE49-F238E27FC236}">
                <a16:creationId xmlns:a16="http://schemas.microsoft.com/office/drawing/2014/main" id="{FAFB542D-34AF-B1B8-61F0-6D6576AF1F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88BF182-55AE-1A03-8650-BF58B2A6E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On The Cross Of Calvary</a:t>
            </a:r>
          </a:p>
        </p:txBody>
      </p:sp>
    </p:spTree>
    <p:extLst>
      <p:ext uri="{BB962C8B-B14F-4D97-AF65-F5344CB8AC3E}">
        <p14:creationId xmlns:p14="http://schemas.microsoft.com/office/powerpoint/2010/main" val="104455694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The Cross Of Calvary_169_v4002">
            <a:extLst>
              <a:ext uri="{FF2B5EF4-FFF2-40B4-BE49-F238E27FC236}">
                <a16:creationId xmlns:a16="http://schemas.microsoft.com/office/drawing/2014/main" id="{B1F8C867-6BAB-DF98-5D98-39499CA337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37C1A40-3CC5-126C-384C-08442C088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03112016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The Cross Of Calvary_169_v4003">
            <a:extLst>
              <a:ext uri="{FF2B5EF4-FFF2-40B4-BE49-F238E27FC236}">
                <a16:creationId xmlns:a16="http://schemas.microsoft.com/office/drawing/2014/main" id="{2354FB1B-47E5-CBAB-7C6B-6D01716459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867B2EE-C3E0-A025-3493-6FD8C6C62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026398236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The Cross Of Calvary_169_v4004">
            <a:extLst>
              <a:ext uri="{FF2B5EF4-FFF2-40B4-BE49-F238E27FC236}">
                <a16:creationId xmlns:a16="http://schemas.microsoft.com/office/drawing/2014/main" id="{CF728F9C-B9C3-59B4-7290-81BB76ED17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68F90E2-2658-BCA3-936C-FE3C46887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7075878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The Cross Of Calvary_169_vC001">
            <a:extLst>
              <a:ext uri="{FF2B5EF4-FFF2-40B4-BE49-F238E27FC236}">
                <a16:creationId xmlns:a16="http://schemas.microsoft.com/office/drawing/2014/main" id="{861CAB96-CF0B-B604-0EC2-F123EC75D3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1C07ECB-BB5B-CF7F-4A46-4BB875168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407605710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The Cross Of Calvary_169_vC002">
            <a:extLst>
              <a:ext uri="{FF2B5EF4-FFF2-40B4-BE49-F238E27FC236}">
                <a16:creationId xmlns:a16="http://schemas.microsoft.com/office/drawing/2014/main" id="{EA34AF8E-FDEB-A9B5-9BBD-BFC46F92C7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1057F76-D12D-A962-E444-945BFC660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127413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The Cross Of Calvary_169_v1002">
            <a:extLst>
              <a:ext uri="{FF2B5EF4-FFF2-40B4-BE49-F238E27FC236}">
                <a16:creationId xmlns:a16="http://schemas.microsoft.com/office/drawing/2014/main" id="{49F96D5E-4DBF-AD01-5EBC-187205E650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85974537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The Cross Of Calvary_169_v1003">
            <a:extLst>
              <a:ext uri="{FF2B5EF4-FFF2-40B4-BE49-F238E27FC236}">
                <a16:creationId xmlns:a16="http://schemas.microsoft.com/office/drawing/2014/main" id="{FCBFFC60-7439-8AB9-FA93-5D187CCB72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75434FC-355F-773D-2D77-D3752EAC5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82598243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The Cross Of Calvary_169_v1004">
            <a:extLst>
              <a:ext uri="{FF2B5EF4-FFF2-40B4-BE49-F238E27FC236}">
                <a16:creationId xmlns:a16="http://schemas.microsoft.com/office/drawing/2014/main" id="{30ED8D73-BA2E-0F06-5B00-CE202EB529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F7DF6AF-B4A2-D96E-908B-C044307F7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56238752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The Cross Of Calvary_169_vC001">
            <a:extLst>
              <a:ext uri="{FF2B5EF4-FFF2-40B4-BE49-F238E27FC236}">
                <a16:creationId xmlns:a16="http://schemas.microsoft.com/office/drawing/2014/main" id="{6821F44F-0CB8-0E28-2336-893F46D044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AB7221E-7E65-205A-9F77-095CF517D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46246558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The Cross Of Calvary_169_vC002">
            <a:extLst>
              <a:ext uri="{FF2B5EF4-FFF2-40B4-BE49-F238E27FC236}">
                <a16:creationId xmlns:a16="http://schemas.microsoft.com/office/drawing/2014/main" id="{CCD853EE-7F4E-09DC-77AC-DD00332F46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0AA2D05-7529-A161-E7F6-02B7D1CD6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49065152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The Cross Of Calvary_169_v2001">
            <a:extLst>
              <a:ext uri="{FF2B5EF4-FFF2-40B4-BE49-F238E27FC236}">
                <a16:creationId xmlns:a16="http://schemas.microsoft.com/office/drawing/2014/main" id="{ADC09BCF-3D41-7DB5-3769-9CB2CA2E08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46EB5B4-08F3-D90F-5EF8-A81ED0503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On The Cross Of Calvary</a:t>
            </a:r>
          </a:p>
        </p:txBody>
      </p:sp>
    </p:spTree>
    <p:extLst>
      <p:ext uri="{BB962C8B-B14F-4D97-AF65-F5344CB8AC3E}">
        <p14:creationId xmlns:p14="http://schemas.microsoft.com/office/powerpoint/2010/main" val="279960238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The Cross Of Calvary_169_v2002">
            <a:extLst>
              <a:ext uri="{FF2B5EF4-FFF2-40B4-BE49-F238E27FC236}">
                <a16:creationId xmlns:a16="http://schemas.microsoft.com/office/drawing/2014/main" id="{731AB2FB-985F-C9F9-B260-910623F6F5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238EBC6-3D86-AF84-6BA6-06D42E689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34252497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174</Words>
  <Application>Microsoft Office PowerPoint</Application>
  <PresentationFormat>Widescreen</PresentationFormat>
  <Paragraphs>46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2025-05-19T18:10:24Z</dcterms:modified>
  <cp:category>PDHymns</cp:category>
</cp:coreProperties>
</file>