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Oh, To Be Like Thee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D/D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7207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7558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T. O. Chisholm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J. Kirkpatrick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3o5001">
            <a:extLst>
              <a:ext uri="{FF2B5EF4-FFF2-40B4-BE49-F238E27FC236}">
                <a16:creationId xmlns:a16="http://schemas.microsoft.com/office/drawing/2014/main" id="{146B4704-B6E2-7990-5ECB-940F4F6E52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851BE3-B2BC-7DB8-984A-268EACBA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Oh, To Be Like Thee</a:t>
            </a:r>
          </a:p>
        </p:txBody>
      </p:sp>
    </p:spTree>
    <p:extLst>
      <p:ext uri="{BB962C8B-B14F-4D97-AF65-F5344CB8AC3E}">
        <p14:creationId xmlns:p14="http://schemas.microsoft.com/office/powerpoint/2010/main" val="39054332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3o5002">
            <a:extLst>
              <a:ext uri="{FF2B5EF4-FFF2-40B4-BE49-F238E27FC236}">
                <a16:creationId xmlns:a16="http://schemas.microsoft.com/office/drawing/2014/main" id="{93FC6E56-2C22-7873-2CAA-F22278121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6B78C6-A1C3-4DEA-E713-36FE34A70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944606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1">
            <a:extLst>
              <a:ext uri="{FF2B5EF4-FFF2-40B4-BE49-F238E27FC236}">
                <a16:creationId xmlns:a16="http://schemas.microsoft.com/office/drawing/2014/main" id="{100F0A65-AA97-9DBA-4917-BD5FA487A6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20F2F1-2773-75DB-68D6-B309FE36E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7159679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2">
            <a:extLst>
              <a:ext uri="{FF2B5EF4-FFF2-40B4-BE49-F238E27FC236}">
                <a16:creationId xmlns:a16="http://schemas.microsoft.com/office/drawing/2014/main" id="{BA2A0E0B-7C0A-4027-2810-6B78498C62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A2841E-D177-6401-1D0E-C186064E0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869852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4o5001">
            <a:extLst>
              <a:ext uri="{FF2B5EF4-FFF2-40B4-BE49-F238E27FC236}">
                <a16:creationId xmlns:a16="http://schemas.microsoft.com/office/drawing/2014/main" id="{E7476811-AC86-018D-1592-4CBCD1010D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8B67A5-8684-82C3-B8C7-1C4349F85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Oh, To Be Like Thee</a:t>
            </a:r>
          </a:p>
        </p:txBody>
      </p:sp>
    </p:spTree>
    <p:extLst>
      <p:ext uri="{BB962C8B-B14F-4D97-AF65-F5344CB8AC3E}">
        <p14:creationId xmlns:p14="http://schemas.microsoft.com/office/powerpoint/2010/main" val="219968713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4o5002">
            <a:extLst>
              <a:ext uri="{FF2B5EF4-FFF2-40B4-BE49-F238E27FC236}">
                <a16:creationId xmlns:a16="http://schemas.microsoft.com/office/drawing/2014/main" id="{C781A202-3727-B74A-9BE7-ABE81A22B1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21291E-0CAC-EF9F-EC06-0B3EB1A1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31230681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1">
            <a:extLst>
              <a:ext uri="{FF2B5EF4-FFF2-40B4-BE49-F238E27FC236}">
                <a16:creationId xmlns:a16="http://schemas.microsoft.com/office/drawing/2014/main" id="{EA1CFF0D-34A3-2C07-A3E4-3CA9C27FAB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993F15-A270-EDD9-71F7-5E29EEEB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5805261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2">
            <a:extLst>
              <a:ext uri="{FF2B5EF4-FFF2-40B4-BE49-F238E27FC236}">
                <a16:creationId xmlns:a16="http://schemas.microsoft.com/office/drawing/2014/main" id="{32452D59-B499-484A-6192-B4A55ED92A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D74879-93E2-5C3A-7872-30069FA19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05535709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5o5001">
            <a:extLst>
              <a:ext uri="{FF2B5EF4-FFF2-40B4-BE49-F238E27FC236}">
                <a16:creationId xmlns:a16="http://schemas.microsoft.com/office/drawing/2014/main" id="{9B4B7E29-04D4-1EE6-C9BC-BF344048C0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DDA98E-1569-763F-02B4-F217705F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Oh, To Be Like Thee</a:t>
            </a:r>
          </a:p>
        </p:txBody>
      </p:sp>
    </p:spTree>
    <p:extLst>
      <p:ext uri="{BB962C8B-B14F-4D97-AF65-F5344CB8AC3E}">
        <p14:creationId xmlns:p14="http://schemas.microsoft.com/office/powerpoint/2010/main" val="269901215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5o5002">
            <a:extLst>
              <a:ext uri="{FF2B5EF4-FFF2-40B4-BE49-F238E27FC236}">
                <a16:creationId xmlns:a16="http://schemas.microsoft.com/office/drawing/2014/main" id="{1D65725E-A084-97E8-ACE4-EE3C0F0DA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0F4D1D-AC5B-9396-5517-19C26B032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8894140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1001">
            <a:extLst>
              <a:ext uri="{FF2B5EF4-FFF2-40B4-BE49-F238E27FC236}">
                <a16:creationId xmlns:a16="http://schemas.microsoft.com/office/drawing/2014/main" id="{6EC324B8-F651-0256-025E-D5815278BC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Oh, To Be Like Thee</a:t>
            </a:r>
          </a:p>
        </p:txBody>
      </p:sp>
    </p:spTree>
    <p:extLst>
      <p:ext uri="{BB962C8B-B14F-4D97-AF65-F5344CB8AC3E}">
        <p14:creationId xmlns:p14="http://schemas.microsoft.com/office/powerpoint/2010/main" val="21499083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1">
            <a:extLst>
              <a:ext uri="{FF2B5EF4-FFF2-40B4-BE49-F238E27FC236}">
                <a16:creationId xmlns:a16="http://schemas.microsoft.com/office/drawing/2014/main" id="{33F3B42E-74AC-8AB3-B677-4D86350ECA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857A2A-CF85-D9FF-8813-1A5B84FF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287548734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2">
            <a:extLst>
              <a:ext uri="{FF2B5EF4-FFF2-40B4-BE49-F238E27FC236}">
                <a16:creationId xmlns:a16="http://schemas.microsoft.com/office/drawing/2014/main" id="{13F63C64-A2E6-6034-B21F-1E21D18FF1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50982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1002">
            <a:extLst>
              <a:ext uri="{FF2B5EF4-FFF2-40B4-BE49-F238E27FC236}">
                <a16:creationId xmlns:a16="http://schemas.microsoft.com/office/drawing/2014/main" id="{BD3ADE53-43C5-BA4D-311D-5B6148E23D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E9D39D-A156-74F5-E0EA-A8C8E0913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206854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1">
            <a:extLst>
              <a:ext uri="{FF2B5EF4-FFF2-40B4-BE49-F238E27FC236}">
                <a16:creationId xmlns:a16="http://schemas.microsoft.com/office/drawing/2014/main" id="{13278576-B991-D392-5D0D-61A07C498B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77683D-4EC1-9622-A705-0CD946832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845444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2">
            <a:extLst>
              <a:ext uri="{FF2B5EF4-FFF2-40B4-BE49-F238E27FC236}">
                <a16:creationId xmlns:a16="http://schemas.microsoft.com/office/drawing/2014/main" id="{2A4E49D9-B078-6508-D655-D71BC17510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33A7F8-E296-C121-A3C9-CAC642CB3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562890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2001">
            <a:extLst>
              <a:ext uri="{FF2B5EF4-FFF2-40B4-BE49-F238E27FC236}">
                <a16:creationId xmlns:a16="http://schemas.microsoft.com/office/drawing/2014/main" id="{3B1B90B5-F9BF-1A9C-C842-AA84746323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D8B8E2-A5E6-D7A6-E211-60FBF6F19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Oh, To Be Like Thee</a:t>
            </a:r>
          </a:p>
        </p:txBody>
      </p:sp>
    </p:spTree>
    <p:extLst>
      <p:ext uri="{BB962C8B-B14F-4D97-AF65-F5344CB8AC3E}">
        <p14:creationId xmlns:p14="http://schemas.microsoft.com/office/powerpoint/2010/main" val="25955165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2002">
            <a:extLst>
              <a:ext uri="{FF2B5EF4-FFF2-40B4-BE49-F238E27FC236}">
                <a16:creationId xmlns:a16="http://schemas.microsoft.com/office/drawing/2014/main" id="{2BE7A6DE-B86D-9979-2D20-F9EABA8F8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5BF88C-0876-6468-0162-EA3A39F7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548143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1">
            <a:extLst>
              <a:ext uri="{FF2B5EF4-FFF2-40B4-BE49-F238E27FC236}">
                <a16:creationId xmlns:a16="http://schemas.microsoft.com/office/drawing/2014/main" id="{B35C967A-5096-DDDB-6E26-6DDE714C7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56A7DF-B831-E53C-A168-77935A0B0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564275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2">
            <a:extLst>
              <a:ext uri="{FF2B5EF4-FFF2-40B4-BE49-F238E27FC236}">
                <a16:creationId xmlns:a16="http://schemas.microsoft.com/office/drawing/2014/main" id="{46DA7692-1078-0C09-25EA-71142DFC6D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348AC9-229D-E608-5CF9-B69A8E71C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612161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154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2025-05-24T00:19:33Z</dcterms:modified>
  <cp:category>PDHymns</cp:category>
</cp:coreProperties>
</file>