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Oh, To Be Like Thee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9/8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D/D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: 3/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97207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7558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T. O. Chisholm (1897)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J. Kirkpatrick (1897)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EE081B-8DDB-FD40-31DF-B555656E7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28B67A5-8684-82C3-B8C7-1C4349F85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Oh, To Be Like Thee</a:t>
            </a:r>
          </a:p>
        </p:txBody>
      </p:sp>
    </p:spTree>
    <p:extLst>
      <p:ext uri="{BB962C8B-B14F-4D97-AF65-F5344CB8AC3E}">
        <p14:creationId xmlns:p14="http://schemas.microsoft.com/office/powerpoint/2010/main" val="219968713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4o5002">
            <a:extLst>
              <a:ext uri="{FF2B5EF4-FFF2-40B4-BE49-F238E27FC236}">
                <a16:creationId xmlns:a16="http://schemas.microsoft.com/office/drawing/2014/main" id="{C781A202-3727-B74A-9BE7-ABE81A22B1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21291E-0CAC-EF9F-EC06-0B3EB1A13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1230681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C001">
            <a:extLst>
              <a:ext uri="{FF2B5EF4-FFF2-40B4-BE49-F238E27FC236}">
                <a16:creationId xmlns:a16="http://schemas.microsoft.com/office/drawing/2014/main" id="{EA1CFF0D-34A3-2C07-A3E4-3CA9C27FAB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6993F15-A270-EDD9-71F7-5E29EEEBE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5805261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C002">
            <a:extLst>
              <a:ext uri="{FF2B5EF4-FFF2-40B4-BE49-F238E27FC236}">
                <a16:creationId xmlns:a16="http://schemas.microsoft.com/office/drawing/2014/main" id="{32452D59-B499-484A-6192-B4A55ED92A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D74879-93E2-5C3A-7872-30069FA19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535709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1001">
            <a:extLst>
              <a:ext uri="{FF2B5EF4-FFF2-40B4-BE49-F238E27FC236}">
                <a16:creationId xmlns:a16="http://schemas.microsoft.com/office/drawing/2014/main" id="{6EC324B8-F651-0256-025E-D5815278BC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Oh, To Be Like Thee</a:t>
            </a:r>
          </a:p>
        </p:txBody>
      </p:sp>
    </p:spTree>
    <p:extLst>
      <p:ext uri="{BB962C8B-B14F-4D97-AF65-F5344CB8AC3E}">
        <p14:creationId xmlns:p14="http://schemas.microsoft.com/office/powerpoint/2010/main" val="214990839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1002">
            <a:extLst>
              <a:ext uri="{FF2B5EF4-FFF2-40B4-BE49-F238E27FC236}">
                <a16:creationId xmlns:a16="http://schemas.microsoft.com/office/drawing/2014/main" id="{BD3ADE53-43C5-BA4D-311D-5B6148E23D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AE9D39D-A156-74F5-E0EA-A8C8E0913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2068546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C001">
            <a:extLst>
              <a:ext uri="{FF2B5EF4-FFF2-40B4-BE49-F238E27FC236}">
                <a16:creationId xmlns:a16="http://schemas.microsoft.com/office/drawing/2014/main" id="{13278576-B991-D392-5D0D-61A07C498B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077683D-4EC1-9622-A705-0CD946832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8454440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C002">
            <a:extLst>
              <a:ext uri="{FF2B5EF4-FFF2-40B4-BE49-F238E27FC236}">
                <a16:creationId xmlns:a16="http://schemas.microsoft.com/office/drawing/2014/main" id="{2A4E49D9-B078-6508-D655-D71BC17510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233A7F8-E296-C121-A3C9-CAC642CB3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5628902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2001">
            <a:extLst>
              <a:ext uri="{FF2B5EF4-FFF2-40B4-BE49-F238E27FC236}">
                <a16:creationId xmlns:a16="http://schemas.microsoft.com/office/drawing/2014/main" id="{3B1B90B5-F9BF-1A9C-C842-AA84746323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1D8B8E2-A5E6-D7A6-E211-60FBF6F19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Oh, To Be Like Thee</a:t>
            </a:r>
          </a:p>
        </p:txBody>
      </p:sp>
    </p:spTree>
    <p:extLst>
      <p:ext uri="{BB962C8B-B14F-4D97-AF65-F5344CB8AC3E}">
        <p14:creationId xmlns:p14="http://schemas.microsoft.com/office/powerpoint/2010/main" val="25955165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2002">
            <a:extLst>
              <a:ext uri="{FF2B5EF4-FFF2-40B4-BE49-F238E27FC236}">
                <a16:creationId xmlns:a16="http://schemas.microsoft.com/office/drawing/2014/main" id="{2BE7A6DE-B86D-9979-2D20-F9EABA8F8B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5BF88C-0876-6468-0162-EA3A39F7F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548143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C001">
            <a:extLst>
              <a:ext uri="{FF2B5EF4-FFF2-40B4-BE49-F238E27FC236}">
                <a16:creationId xmlns:a16="http://schemas.microsoft.com/office/drawing/2014/main" id="{B35C967A-5096-DDDB-6E26-6DDE714C7A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E56A7DF-B831-E53C-A168-77935A0B0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5642755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o Be Like Thee_169_vC002">
            <a:extLst>
              <a:ext uri="{FF2B5EF4-FFF2-40B4-BE49-F238E27FC236}">
                <a16:creationId xmlns:a16="http://schemas.microsoft.com/office/drawing/2014/main" id="{46DA7692-1078-0C09-25EA-71142DFC6D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348AC9-229D-E608-5CF9-B69A8E71C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6121619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116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2025-05-24T00:20:38Z</dcterms:modified>
  <cp:category>PDHymns</cp:category>
</cp:coreProperties>
</file>