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Oh, That Will Be Glory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(Glory For 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39599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Charles H. Gabriel (1900)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(1900)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3001">
            <a:extLst>
              <a:ext uri="{FF2B5EF4-FFF2-40B4-BE49-F238E27FC236}">
                <a16:creationId xmlns:a16="http://schemas.microsoft.com/office/drawing/2014/main" id="{AECA61AE-0658-0F64-663F-A41D91A065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B00718-04D3-C83A-4A90-ACF276F74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Oh, That Will Be Glory</a:t>
            </a:r>
          </a:p>
        </p:txBody>
      </p:sp>
    </p:spTree>
    <p:extLst>
      <p:ext uri="{BB962C8B-B14F-4D97-AF65-F5344CB8AC3E}">
        <p14:creationId xmlns:p14="http://schemas.microsoft.com/office/powerpoint/2010/main" val="2473339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3002">
            <a:extLst>
              <a:ext uri="{FF2B5EF4-FFF2-40B4-BE49-F238E27FC236}">
                <a16:creationId xmlns:a16="http://schemas.microsoft.com/office/drawing/2014/main" id="{3820F8D6-BA3D-0E0E-B315-6361E83DE8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24A36E-67B2-5714-5FEE-14CBD89D3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126326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C001">
            <a:extLst>
              <a:ext uri="{FF2B5EF4-FFF2-40B4-BE49-F238E27FC236}">
                <a16:creationId xmlns:a16="http://schemas.microsoft.com/office/drawing/2014/main" id="{E76F73FC-EBCC-F8E4-84E4-4340A7097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39261B-606E-24BC-DCF3-875CA6E5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9423431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C002">
            <a:extLst>
              <a:ext uri="{FF2B5EF4-FFF2-40B4-BE49-F238E27FC236}">
                <a16:creationId xmlns:a16="http://schemas.microsoft.com/office/drawing/2014/main" id="{E66EF108-E819-685C-20D4-1970471E7F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1528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1001">
            <a:extLst>
              <a:ext uri="{FF2B5EF4-FFF2-40B4-BE49-F238E27FC236}">
                <a16:creationId xmlns:a16="http://schemas.microsoft.com/office/drawing/2014/main" id="{914A374B-8A8A-3527-1DEC-26E3273C7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Oh, That Will Be Glory</a:t>
            </a:r>
          </a:p>
        </p:txBody>
      </p:sp>
    </p:spTree>
    <p:extLst>
      <p:ext uri="{BB962C8B-B14F-4D97-AF65-F5344CB8AC3E}">
        <p14:creationId xmlns:p14="http://schemas.microsoft.com/office/powerpoint/2010/main" val="14084323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1002">
            <a:extLst>
              <a:ext uri="{FF2B5EF4-FFF2-40B4-BE49-F238E27FC236}">
                <a16:creationId xmlns:a16="http://schemas.microsoft.com/office/drawing/2014/main" id="{D3383AB4-690F-E867-653C-F556FE57B1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418722-9B62-711C-91FD-F99D7371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975963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C001">
            <a:extLst>
              <a:ext uri="{FF2B5EF4-FFF2-40B4-BE49-F238E27FC236}">
                <a16:creationId xmlns:a16="http://schemas.microsoft.com/office/drawing/2014/main" id="{1432969B-6D0B-BB2C-1D1F-276E9FCDE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D4C843-5A85-7261-7F72-4400766D1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005271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C002">
            <a:extLst>
              <a:ext uri="{FF2B5EF4-FFF2-40B4-BE49-F238E27FC236}">
                <a16:creationId xmlns:a16="http://schemas.microsoft.com/office/drawing/2014/main" id="{AD2CB299-2E32-6127-97F1-16FE7A171C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34AD67-E18C-2044-B7A6-00588B9ED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828750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2001">
            <a:extLst>
              <a:ext uri="{FF2B5EF4-FFF2-40B4-BE49-F238E27FC236}">
                <a16:creationId xmlns:a16="http://schemas.microsoft.com/office/drawing/2014/main" id="{F089A76A-C131-CC55-DCE7-9106F2F83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0D733B-D7E4-8519-D071-C88907D3F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Oh, That Will Be Glory</a:t>
            </a:r>
          </a:p>
        </p:txBody>
      </p:sp>
    </p:spTree>
    <p:extLst>
      <p:ext uri="{BB962C8B-B14F-4D97-AF65-F5344CB8AC3E}">
        <p14:creationId xmlns:p14="http://schemas.microsoft.com/office/powerpoint/2010/main" val="40508115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2002">
            <a:extLst>
              <a:ext uri="{FF2B5EF4-FFF2-40B4-BE49-F238E27FC236}">
                <a16:creationId xmlns:a16="http://schemas.microsoft.com/office/drawing/2014/main" id="{15DA0B14-95AA-210D-FD77-1C490685C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118EA7-AC95-A988-3DFB-DD12F321D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113935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C001">
            <a:extLst>
              <a:ext uri="{FF2B5EF4-FFF2-40B4-BE49-F238E27FC236}">
                <a16:creationId xmlns:a16="http://schemas.microsoft.com/office/drawing/2014/main" id="{63C27884-EA0C-302B-E140-FECB57482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AC66E44-95F1-4008-7983-EFBDB542B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59763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h That Will Be Glory_169_vC002">
            <a:extLst>
              <a:ext uri="{FF2B5EF4-FFF2-40B4-BE49-F238E27FC236}">
                <a16:creationId xmlns:a16="http://schemas.microsoft.com/office/drawing/2014/main" id="{58D3F48C-385C-839B-56F0-5EEF2DF2E0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318647C-263A-5251-B228-16E3604C2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6261658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120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2025-05-14T19:18:21Z</dcterms:modified>
  <cp:category>PDHymns</cp:category>
</cp:coreProperties>
</file>