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Oh, How I Love Jesus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0876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59955"/>
              </p:ext>
            </p:extLst>
          </p:nvPr>
        </p:nvGraphicFramePr>
        <p:xfrm>
          <a:off x="455613" y="3203575"/>
          <a:ext cx="9144000" cy="1722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Frederick Whitfield (1855),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Cho. Bradbury’s </a:t>
                      </a:r>
                      <a:r>
                        <a:rPr kumimoji="0" lang="nl-NL" alt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Devotional Hymn &amp; Tune Book </a:t>
                      </a: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Bradbury’s Devotional Hymn &amp; Tune Book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C001">
            <a:extLst>
              <a:ext uri="{FF2B5EF4-FFF2-40B4-BE49-F238E27FC236}">
                <a16:creationId xmlns:a16="http://schemas.microsoft.com/office/drawing/2014/main" id="{3BDCC1D4-D6F8-10E3-9061-49CB99C81C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893842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1001">
            <a:extLst>
              <a:ext uri="{FF2B5EF4-FFF2-40B4-BE49-F238E27FC236}">
                <a16:creationId xmlns:a16="http://schemas.microsoft.com/office/drawing/2014/main" id="{DF2C854A-F5A7-FE10-07C6-C20F9C4D8A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Oh, How I Love Jesus</a:t>
            </a:r>
          </a:p>
        </p:txBody>
      </p:sp>
    </p:spTree>
    <p:extLst>
      <p:ext uri="{BB962C8B-B14F-4D97-AF65-F5344CB8AC3E}">
        <p14:creationId xmlns:p14="http://schemas.microsoft.com/office/powerpoint/2010/main" val="419789054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1002">
            <a:extLst>
              <a:ext uri="{FF2B5EF4-FFF2-40B4-BE49-F238E27FC236}">
                <a16:creationId xmlns:a16="http://schemas.microsoft.com/office/drawing/2014/main" id="{57BD1593-CDDF-F6FB-2ED3-38F87A28FA7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3C32CF0-D6C8-13CC-F263-07E77A64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40504994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C001">
            <a:extLst>
              <a:ext uri="{FF2B5EF4-FFF2-40B4-BE49-F238E27FC236}">
                <a16:creationId xmlns:a16="http://schemas.microsoft.com/office/drawing/2014/main" id="{09CCD57E-99FC-2E3A-E085-CC929E12E2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16BD4A-07E2-7B99-A74D-0781DADFD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9574672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2001">
            <a:extLst>
              <a:ext uri="{FF2B5EF4-FFF2-40B4-BE49-F238E27FC236}">
                <a16:creationId xmlns:a16="http://schemas.microsoft.com/office/drawing/2014/main" id="{7B146C65-D698-807D-5F01-51EC6A31DFA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C27076D-467A-3733-C45F-C4F3BDB84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Oh, How I Love Jesus</a:t>
            </a:r>
          </a:p>
        </p:txBody>
      </p:sp>
    </p:spTree>
    <p:extLst>
      <p:ext uri="{BB962C8B-B14F-4D97-AF65-F5344CB8AC3E}">
        <p14:creationId xmlns:p14="http://schemas.microsoft.com/office/powerpoint/2010/main" val="14634349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2002">
            <a:extLst>
              <a:ext uri="{FF2B5EF4-FFF2-40B4-BE49-F238E27FC236}">
                <a16:creationId xmlns:a16="http://schemas.microsoft.com/office/drawing/2014/main" id="{21CF2458-FEB1-EF6E-3167-30D475DD255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1FF0DA0-789B-A147-4E47-6C6F059C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9321801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C001">
            <a:extLst>
              <a:ext uri="{FF2B5EF4-FFF2-40B4-BE49-F238E27FC236}">
                <a16:creationId xmlns:a16="http://schemas.microsoft.com/office/drawing/2014/main" id="{45E809EC-6F4F-F1C4-7CD9-599BA1B85F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89F2A4E-FB6D-A3DC-37AE-4490F30A6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2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443111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3001">
            <a:extLst>
              <a:ext uri="{FF2B5EF4-FFF2-40B4-BE49-F238E27FC236}">
                <a16:creationId xmlns:a16="http://schemas.microsoft.com/office/drawing/2014/main" id="{EEDCB031-D69D-E470-B6FA-5CF493DF53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515481D-4853-5960-56BA-26AE21F45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Oh, How I Love Jesus</a:t>
            </a:r>
          </a:p>
        </p:txBody>
      </p:sp>
    </p:spTree>
    <p:extLst>
      <p:ext uri="{BB962C8B-B14F-4D97-AF65-F5344CB8AC3E}">
        <p14:creationId xmlns:p14="http://schemas.microsoft.com/office/powerpoint/2010/main" val="215842769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h How I Love Jesus_169_v3002">
            <a:extLst>
              <a:ext uri="{FF2B5EF4-FFF2-40B4-BE49-F238E27FC236}">
                <a16:creationId xmlns:a16="http://schemas.microsoft.com/office/drawing/2014/main" id="{B8A98B37-BAF0-309C-0285-5FF9FE54D2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52E19CE-82E2-9213-8782-C3F9DB279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6807991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117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2025-05-23T18:37:08Z</dcterms:modified>
  <cp:category>PDHymns</cp:category>
</cp:coreProperties>
</file>