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Worship The King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LYONS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5.5.5.5.6.5.6.5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66982"/>
              </p:ext>
            </p:extLst>
          </p:nvPr>
        </p:nvGraphicFramePr>
        <p:xfrm>
          <a:off x="455613" y="3203575"/>
          <a:ext cx="9144000" cy="1722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Robert Grant (1833)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Attr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. Joseph Michael Haydn,</a:t>
                      </a:r>
                    </a:p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in William Gardiner’s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Sacred Melodies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(1815)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Worship the King_169_v1001">
            <a:extLst>
              <a:ext uri="{FF2B5EF4-FFF2-40B4-BE49-F238E27FC236}">
                <a16:creationId xmlns:a16="http://schemas.microsoft.com/office/drawing/2014/main" id="{C5A7F66A-16A7-6886-28D1-38BE8575A61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Worship The King</a:t>
            </a:r>
          </a:p>
        </p:txBody>
      </p:sp>
    </p:spTree>
    <p:extLst>
      <p:ext uri="{BB962C8B-B14F-4D97-AF65-F5344CB8AC3E}">
        <p14:creationId xmlns:p14="http://schemas.microsoft.com/office/powerpoint/2010/main" val="281783736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Worship the King_169_v1002">
            <a:extLst>
              <a:ext uri="{FF2B5EF4-FFF2-40B4-BE49-F238E27FC236}">
                <a16:creationId xmlns:a16="http://schemas.microsoft.com/office/drawing/2014/main" id="{4A16F441-DA9D-7FB4-01A6-D2E34AEDA0A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A6AD451-4147-E379-DCCD-8CBCD4260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843403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2F3DB3-782B-55AF-C3E9-E22ED1A0B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921B33A-AA50-85C1-FA56-28BAC1019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Worship The King</a:t>
            </a:r>
          </a:p>
        </p:txBody>
      </p:sp>
    </p:spTree>
    <p:extLst>
      <p:ext uri="{BB962C8B-B14F-4D97-AF65-F5344CB8AC3E}">
        <p14:creationId xmlns:p14="http://schemas.microsoft.com/office/powerpoint/2010/main" val="211648135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Worship the King_169_v3o4002">
            <a:extLst>
              <a:ext uri="{FF2B5EF4-FFF2-40B4-BE49-F238E27FC236}">
                <a16:creationId xmlns:a16="http://schemas.microsoft.com/office/drawing/2014/main" id="{69A59374-3174-94F7-D7FF-DCA5188A5D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E039B5F-CAD1-E857-ED49-541A48714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05143309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1AB4572-B949-9C2E-2B50-789CB0A38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F81F4E5-E721-CA6D-2D58-79727B891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Worship The King</a:t>
            </a:r>
          </a:p>
        </p:txBody>
      </p:sp>
    </p:spTree>
    <p:extLst>
      <p:ext uri="{BB962C8B-B14F-4D97-AF65-F5344CB8AC3E}">
        <p14:creationId xmlns:p14="http://schemas.microsoft.com/office/powerpoint/2010/main" val="42785189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Worship the King_169_v4o4002">
            <a:extLst>
              <a:ext uri="{FF2B5EF4-FFF2-40B4-BE49-F238E27FC236}">
                <a16:creationId xmlns:a16="http://schemas.microsoft.com/office/drawing/2014/main" id="{F63B1CDF-F140-3F40-3795-EEB0C263A9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0235A7D-F991-75C3-05E0-7D81F86AA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FDCB8235-54B4-F2A7-ABEB-DECF414A8F62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AF146D81-7C0E-4212-F66C-A7593291B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6147B8B6-EAF3-B796-C407-B5F41F27C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15187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94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2025-05-23T18:10:50Z</dcterms:modified>
  <cp:category>PDHymns</cp:category>
</cp:coreProperties>
</file>