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O Think Of The Home Over There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A/E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314896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D. W. C. Huntington (1868)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T. C. O’Kane (1868)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B53A51-1230-4490-5B24-E290DE189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C269D71-2753-0539-A314-4926B639B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O Think Of The Home Over There</a:t>
            </a:r>
          </a:p>
        </p:txBody>
      </p:sp>
    </p:spTree>
    <p:extLst>
      <p:ext uri="{BB962C8B-B14F-4D97-AF65-F5344CB8AC3E}">
        <p14:creationId xmlns:p14="http://schemas.microsoft.com/office/powerpoint/2010/main" val="254898945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00D2B5-180A-69A0-1EFB-9EF436757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C8BE39F-EB7C-5D7B-B949-EDD7A3C72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7626940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4AC6B-6D07-16F1-3A19-FCEFC9694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744CAEE-430A-4FA6-2939-BD4FEB471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71898155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85A875-A153-4B13-9213-692BC8C29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21F97B4-BF6F-F317-FD5B-9DC9C2CC4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01919213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EC67EB-A295-0103-FC3D-E9273437C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A57DE41-72C5-3FC7-2F6B-1694FB8E5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O Think Of The Home Over There</a:t>
            </a:r>
          </a:p>
        </p:txBody>
      </p:sp>
    </p:spTree>
    <p:extLst>
      <p:ext uri="{BB962C8B-B14F-4D97-AF65-F5344CB8AC3E}">
        <p14:creationId xmlns:p14="http://schemas.microsoft.com/office/powerpoint/2010/main" val="330564582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7A12EB-8243-EE62-4755-2DD526F85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D095BFC-F644-2AFD-B5D2-951B6FC9C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92774988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9CE6A4-C678-B53E-AF4D-F0E1C9DFD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DF55A67-F56B-E926-0EEA-20291CF5E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402915264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27E237-928B-46DA-7CE9-E4381DD5F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DF3FC1A-B4A1-E33E-540C-9C0552EB3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597277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722D4E-B10B-D5C2-4F73-BC9FE1FA8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O Think Of The Home Over There</a:t>
            </a:r>
          </a:p>
        </p:txBody>
      </p:sp>
    </p:spTree>
    <p:extLst>
      <p:ext uri="{BB962C8B-B14F-4D97-AF65-F5344CB8AC3E}">
        <p14:creationId xmlns:p14="http://schemas.microsoft.com/office/powerpoint/2010/main" val="242713871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D532EC-4CF4-3AF5-5035-6C89A8B17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31723995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AEBFC1-CD2D-C24E-D30B-5302A31F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D19CEB2-8F80-3F75-E165-0D416C6C1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28684734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E775C3-198F-9B35-6C71-FA0FE0565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D84739D-642C-8F95-ED59-76B7F712F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57934615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8B3F9B-6B3D-A53E-FA1D-78FA1C20C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137C603-F112-E59C-A841-9634F0AFD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O Think Of The Home Over There</a:t>
            </a:r>
          </a:p>
        </p:txBody>
      </p:sp>
    </p:spTree>
    <p:extLst>
      <p:ext uri="{BB962C8B-B14F-4D97-AF65-F5344CB8AC3E}">
        <p14:creationId xmlns:p14="http://schemas.microsoft.com/office/powerpoint/2010/main" val="317065334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9F6ABF-254E-AEDA-462F-79B46CD10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9278C40-310E-1CB5-76E5-75B3F4C0A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75099904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FA3E83-9ED4-8E44-84AE-F5CB8EA4E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894A65C-9FD2-0835-FD74-CD2702FCE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9681670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A7444B-7CE6-2C37-8104-F119F9CF4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3426805-0401-4E1F-9152-3AD463802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58208978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143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2025-05-14T18:42:20Z</dcterms:modified>
  <cp:category>PDHymns</cp:category>
</cp:coreProperties>
</file>