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Think Of The Home Over There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A/E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1489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D. W. C. Huntington (1868)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T. C. O’Kane (1868)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A6F839-29E1-A563-038B-0B7A3C0F2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A57DE41-72C5-3FC7-2F6B-1694FB8E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Think Of The Home Over There</a:t>
            </a:r>
          </a:p>
        </p:txBody>
      </p:sp>
    </p:spTree>
    <p:extLst>
      <p:ext uri="{BB962C8B-B14F-4D97-AF65-F5344CB8AC3E}">
        <p14:creationId xmlns:p14="http://schemas.microsoft.com/office/powerpoint/2010/main" val="33056458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7A12EB-8243-EE62-4755-2DD526F85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095BFC-F644-2AFD-B5D2-951B6FC9C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277498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9CE6A4-C678-B53E-AF4D-F0E1C9DFD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DF55A67-F56B-E926-0EEA-20291CF5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2915264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27E237-928B-46DA-7CE9-E4381DD5F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DF3FC1A-B4A1-E33E-540C-9C0552EB3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59727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722D4E-B10B-D5C2-4F73-BC9FE1FA8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Think Of The Home Over There</a:t>
            </a:r>
          </a:p>
        </p:txBody>
      </p:sp>
    </p:spTree>
    <p:extLst>
      <p:ext uri="{BB962C8B-B14F-4D97-AF65-F5344CB8AC3E}">
        <p14:creationId xmlns:p14="http://schemas.microsoft.com/office/powerpoint/2010/main" val="24271387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D532EC-4CF4-3AF5-5035-6C89A8B17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172399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EBFC1-CD2D-C24E-D30B-5302A31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19CEB2-8F80-3F75-E165-0D416C6C1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8684734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E775C3-198F-9B35-6C71-FA0FE0565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D84739D-642C-8F95-ED59-76B7F712F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7934615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8B3F9B-6B3D-A53E-FA1D-78FA1C20C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37C603-F112-E59C-A841-9634F0AFD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Think Of The Home Over There</a:t>
            </a:r>
          </a:p>
        </p:txBody>
      </p:sp>
    </p:spTree>
    <p:extLst>
      <p:ext uri="{BB962C8B-B14F-4D97-AF65-F5344CB8AC3E}">
        <p14:creationId xmlns:p14="http://schemas.microsoft.com/office/powerpoint/2010/main" val="317065334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9F6ABF-254E-AEDA-462F-79B46CD10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278C40-310E-1CB5-76E5-75B3F4C0A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509990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FA3E83-9ED4-8E44-84AE-F5CB8EA4E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94A65C-9FD2-0835-FD74-CD2702FCE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681670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A7444B-7CE6-2C37-8104-F119F9CF4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426805-0401-4E1F-9152-3AD463802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820897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123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45</cp:revision>
  <dcterms:created xsi:type="dcterms:W3CDTF">2013-12-23T05:43:46Z</dcterms:created>
  <dcterms:modified xsi:type="dcterms:W3CDTF">2025-05-14T21:25:15Z</dcterms:modified>
  <cp:category>PDHymns</cp:category>
</cp:coreProperties>
</file>