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Spread The Tidings 'Round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(The Comforter Has Come)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98983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Francis Bottoms (1890)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J. Kirkpatrick (1890)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pread The Tidings Round_169_v3001">
            <a:extLst>
              <a:ext uri="{FF2B5EF4-FFF2-40B4-BE49-F238E27FC236}">
                <a16:creationId xmlns:a16="http://schemas.microsoft.com/office/drawing/2014/main" id="{0F1E4FB0-9840-4839-1AC7-C9BC71A93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D56457-2598-4B62-B929-E2B6730F8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Spread The Tidings 'Round</a:t>
            </a:r>
          </a:p>
        </p:txBody>
      </p:sp>
    </p:spTree>
    <p:extLst>
      <p:ext uri="{BB962C8B-B14F-4D97-AF65-F5344CB8AC3E}">
        <p14:creationId xmlns:p14="http://schemas.microsoft.com/office/powerpoint/2010/main" val="33777700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pread The Tidings Round_169_v3002">
            <a:extLst>
              <a:ext uri="{FF2B5EF4-FFF2-40B4-BE49-F238E27FC236}">
                <a16:creationId xmlns:a16="http://schemas.microsoft.com/office/drawing/2014/main" id="{07727326-5869-AAA7-B6F3-7585D62944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BC99BD-C983-BB4B-E675-CFCE3ED53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280544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pread The Tidings Round_169_vC001">
            <a:extLst>
              <a:ext uri="{FF2B5EF4-FFF2-40B4-BE49-F238E27FC236}">
                <a16:creationId xmlns:a16="http://schemas.microsoft.com/office/drawing/2014/main" id="{5186CDA9-E77C-D0E4-09B2-7012A59BEB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6A1D7A-6E1A-A5B5-D6AE-A6E3D5127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392268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pread The Tidings Round_169_vC002">
            <a:extLst>
              <a:ext uri="{FF2B5EF4-FFF2-40B4-BE49-F238E27FC236}">
                <a16:creationId xmlns:a16="http://schemas.microsoft.com/office/drawing/2014/main" id="{C4AE516D-B394-EFC7-32A2-627B2FBAB8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26432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pread The Tidings Round_169_v1001">
            <a:extLst>
              <a:ext uri="{FF2B5EF4-FFF2-40B4-BE49-F238E27FC236}">
                <a16:creationId xmlns:a16="http://schemas.microsoft.com/office/drawing/2014/main" id="{40DB82DF-B8AF-4A30-51AC-CFAB09B38F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Spread The Tidings 'Round</a:t>
            </a:r>
          </a:p>
        </p:txBody>
      </p:sp>
    </p:spTree>
    <p:extLst>
      <p:ext uri="{BB962C8B-B14F-4D97-AF65-F5344CB8AC3E}">
        <p14:creationId xmlns:p14="http://schemas.microsoft.com/office/powerpoint/2010/main" val="3926356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pread The Tidings Round_169_v1002">
            <a:extLst>
              <a:ext uri="{FF2B5EF4-FFF2-40B4-BE49-F238E27FC236}">
                <a16:creationId xmlns:a16="http://schemas.microsoft.com/office/drawing/2014/main" id="{172CDCF9-2A15-B28D-64CD-3E05181C2F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67DEAE-A4C9-5391-872C-DDBF0C1CA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349144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pread The Tidings Round_169_vC001">
            <a:extLst>
              <a:ext uri="{FF2B5EF4-FFF2-40B4-BE49-F238E27FC236}">
                <a16:creationId xmlns:a16="http://schemas.microsoft.com/office/drawing/2014/main" id="{9E83FF1E-529B-B3E5-5A6C-4FD485D1BA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82DEE8-35BB-751F-7EC2-98716A5CE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155972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pread The Tidings Round_169_vC002">
            <a:extLst>
              <a:ext uri="{FF2B5EF4-FFF2-40B4-BE49-F238E27FC236}">
                <a16:creationId xmlns:a16="http://schemas.microsoft.com/office/drawing/2014/main" id="{6928CA60-2304-60E9-4C57-AFFAB2C6C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20DF81-D9D6-66D6-4D32-723884B59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7190533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pread The Tidings Round_169_v2001">
            <a:extLst>
              <a:ext uri="{FF2B5EF4-FFF2-40B4-BE49-F238E27FC236}">
                <a16:creationId xmlns:a16="http://schemas.microsoft.com/office/drawing/2014/main" id="{A73128BF-9F41-A7CD-05C2-2A63462B31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3C43A0-CCD4-7401-D6E3-A31B30F8B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Spread The Tidings 'Round</a:t>
            </a:r>
          </a:p>
        </p:txBody>
      </p:sp>
    </p:spTree>
    <p:extLst>
      <p:ext uri="{BB962C8B-B14F-4D97-AF65-F5344CB8AC3E}">
        <p14:creationId xmlns:p14="http://schemas.microsoft.com/office/powerpoint/2010/main" val="125159456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pread The Tidings Round_169_v2002">
            <a:extLst>
              <a:ext uri="{FF2B5EF4-FFF2-40B4-BE49-F238E27FC236}">
                <a16:creationId xmlns:a16="http://schemas.microsoft.com/office/drawing/2014/main" id="{43A2BA69-4388-5033-536D-640DAF09B8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886340-934F-56F1-F7D1-4518870A3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378323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pread The Tidings Round_169_vC001">
            <a:extLst>
              <a:ext uri="{FF2B5EF4-FFF2-40B4-BE49-F238E27FC236}">
                <a16:creationId xmlns:a16="http://schemas.microsoft.com/office/drawing/2014/main" id="{6FC3E3F2-D983-0C49-F347-C660C3272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6E29B8-F69F-F6D2-31DE-45B57DBA8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010548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pread The Tidings Round_169_vC002">
            <a:extLst>
              <a:ext uri="{FF2B5EF4-FFF2-40B4-BE49-F238E27FC236}">
                <a16:creationId xmlns:a16="http://schemas.microsoft.com/office/drawing/2014/main" id="{96B78936-8B9C-2AD5-10AB-5C43D07F17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24C77A-8CB3-A0FA-26C8-98D9C8B56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05786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115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2025-05-22T19:21:30Z</dcterms:modified>
  <cp:category>PDHymns</cp:category>
</cp:coreProperties>
</file>