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Praise The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C/C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2294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47198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Psalm 117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 Hill (c. 1921)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raise The Lord_169_arr2_v1001">
            <a:extLst>
              <a:ext uri="{FF2B5EF4-FFF2-40B4-BE49-F238E27FC236}">
                <a16:creationId xmlns:a16="http://schemas.microsoft.com/office/drawing/2014/main" id="{143A5D9F-6860-C55C-66D3-DF42C82B88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Praise The Lord</a:t>
            </a:r>
          </a:p>
        </p:txBody>
      </p:sp>
    </p:spTree>
    <p:extLst>
      <p:ext uri="{BB962C8B-B14F-4D97-AF65-F5344CB8AC3E}">
        <p14:creationId xmlns:p14="http://schemas.microsoft.com/office/powerpoint/2010/main" val="21553406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raise The Lord_169_arr2_v1002">
            <a:extLst>
              <a:ext uri="{FF2B5EF4-FFF2-40B4-BE49-F238E27FC236}">
                <a16:creationId xmlns:a16="http://schemas.microsoft.com/office/drawing/2014/main" id="{1312E151-6D1E-4EFD-EEA1-D6BF04CE356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06CA2BF-3A1B-A0F8-1079-08B90651C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5312485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Praise The Lord_169_arr2_v1003">
            <a:extLst>
              <a:ext uri="{FF2B5EF4-FFF2-40B4-BE49-F238E27FC236}">
                <a16:creationId xmlns:a16="http://schemas.microsoft.com/office/drawing/2014/main" id="{982212B9-C6C7-B869-37F4-D3E1A31975C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60309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63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2025-05-22T15:51:14Z</dcterms:modified>
  <cp:category>PDHymns</cp:category>
</cp:coreProperties>
</file>