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Perfect Love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SANDRINGHAM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11.10.11.10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850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9159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7756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Dorothy B. Gurney (1884)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Barnby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(1889), Arr. John Stainer (1893)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1001">
            <a:extLst>
              <a:ext uri="{FF2B5EF4-FFF2-40B4-BE49-F238E27FC236}">
                <a16:creationId xmlns:a16="http://schemas.microsoft.com/office/drawing/2014/main" id="{788F8094-DFFB-6AA0-AFAA-82DB3D6013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Perfect Love</a:t>
            </a:r>
          </a:p>
        </p:txBody>
      </p:sp>
    </p:spTree>
    <p:extLst>
      <p:ext uri="{BB962C8B-B14F-4D97-AF65-F5344CB8AC3E}">
        <p14:creationId xmlns:p14="http://schemas.microsoft.com/office/powerpoint/2010/main" val="24440975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1002">
            <a:extLst>
              <a:ext uri="{FF2B5EF4-FFF2-40B4-BE49-F238E27FC236}">
                <a16:creationId xmlns:a16="http://schemas.microsoft.com/office/drawing/2014/main" id="{F2031478-415E-9DD7-E1DE-583DA2CEEB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62A1296-79D0-7094-7775-DF09D2C72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11897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2001">
            <a:extLst>
              <a:ext uri="{FF2B5EF4-FFF2-40B4-BE49-F238E27FC236}">
                <a16:creationId xmlns:a16="http://schemas.microsoft.com/office/drawing/2014/main" id="{AAE4AC74-88E0-F82D-665C-61DEC54D3CC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6FD16E7-80FB-2BFA-E996-D8DE15305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Perfect Love</a:t>
            </a:r>
          </a:p>
        </p:txBody>
      </p:sp>
    </p:spTree>
    <p:extLst>
      <p:ext uri="{BB962C8B-B14F-4D97-AF65-F5344CB8AC3E}">
        <p14:creationId xmlns:p14="http://schemas.microsoft.com/office/powerpoint/2010/main" val="3475247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2002">
            <a:extLst>
              <a:ext uri="{FF2B5EF4-FFF2-40B4-BE49-F238E27FC236}">
                <a16:creationId xmlns:a16="http://schemas.microsoft.com/office/drawing/2014/main" id="{469E7B3D-0D2C-F624-F8C7-03186F1639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6EDEBC8-D36F-744C-FCA9-3079F2175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80265481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3001">
            <a:extLst>
              <a:ext uri="{FF2B5EF4-FFF2-40B4-BE49-F238E27FC236}">
                <a16:creationId xmlns:a16="http://schemas.microsoft.com/office/drawing/2014/main" id="{8023E758-BB63-87E1-6705-4A8B030402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9F9251B-23AE-FD70-AB6F-7521F3D24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Perfect Love</a:t>
            </a:r>
          </a:p>
        </p:txBody>
      </p:sp>
    </p:spTree>
    <p:extLst>
      <p:ext uri="{BB962C8B-B14F-4D97-AF65-F5344CB8AC3E}">
        <p14:creationId xmlns:p14="http://schemas.microsoft.com/office/powerpoint/2010/main" val="15483536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erfect Love_169_v3002">
            <a:extLst>
              <a:ext uri="{FF2B5EF4-FFF2-40B4-BE49-F238E27FC236}">
                <a16:creationId xmlns:a16="http://schemas.microsoft.com/office/drawing/2014/main" id="{9A863266-3D0C-364C-C47D-8DB6DCF752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04339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2025-05-22T15:43:18Z</dcterms:modified>
  <cp:category>PDHymns</cp:category>
</cp:coreProperties>
</file>