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Love That Wilt Not Let Me Go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ST. MARGARET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8.8.8.8.6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8277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1758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George Matheson (1842)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Albert L. Peace (1884)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Love That Wilt Not Let Me Go_169_arr1_v1001">
            <a:extLst>
              <a:ext uri="{FF2B5EF4-FFF2-40B4-BE49-F238E27FC236}">
                <a16:creationId xmlns:a16="http://schemas.microsoft.com/office/drawing/2014/main" id="{52A9AE96-9603-2DD5-7A53-0ABE168130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Love That Wilt Not Let Me Go</a:t>
            </a:r>
          </a:p>
        </p:txBody>
      </p:sp>
    </p:spTree>
    <p:extLst>
      <p:ext uri="{BB962C8B-B14F-4D97-AF65-F5344CB8AC3E}">
        <p14:creationId xmlns:p14="http://schemas.microsoft.com/office/powerpoint/2010/main" val="19661924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Love That Wilt Not Let Me Go_169_arr1_v1002">
            <a:extLst>
              <a:ext uri="{FF2B5EF4-FFF2-40B4-BE49-F238E27FC236}">
                <a16:creationId xmlns:a16="http://schemas.microsoft.com/office/drawing/2014/main" id="{B753DA13-5FFA-F0F0-3E17-5F167998AC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C472F2-C159-1DD6-6CE1-F0A325C2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835704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Love That Wilt Not Let Me Go_169_arr1_v2001">
            <a:extLst>
              <a:ext uri="{FF2B5EF4-FFF2-40B4-BE49-F238E27FC236}">
                <a16:creationId xmlns:a16="http://schemas.microsoft.com/office/drawing/2014/main" id="{1F30B408-F5DC-2D7B-3B44-BB034DB0EC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BBADDD-1E12-7AA6-C5A9-D9DF9BAD3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Love That Wilt Not Let Me Go</a:t>
            </a:r>
          </a:p>
        </p:txBody>
      </p:sp>
    </p:spTree>
    <p:extLst>
      <p:ext uri="{BB962C8B-B14F-4D97-AF65-F5344CB8AC3E}">
        <p14:creationId xmlns:p14="http://schemas.microsoft.com/office/powerpoint/2010/main" val="6593114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Love That Wilt Not Let Me Go_169_arr1_v2002">
            <a:extLst>
              <a:ext uri="{FF2B5EF4-FFF2-40B4-BE49-F238E27FC236}">
                <a16:creationId xmlns:a16="http://schemas.microsoft.com/office/drawing/2014/main" id="{4D7ECD1C-5DAA-9BEE-7296-207FCAF76E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EC2347-8DFC-036C-6DE5-3EB728FA7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677982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Love That Wilt Not Let Me Go_169_arr1_v3o4001">
            <a:extLst>
              <a:ext uri="{FF2B5EF4-FFF2-40B4-BE49-F238E27FC236}">
                <a16:creationId xmlns:a16="http://schemas.microsoft.com/office/drawing/2014/main" id="{B4AE88D7-1CAD-D5E1-F07A-7B8868D33B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279E7F-A70D-A21A-D674-D8358079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Love That Wilt Not Let Me Go</a:t>
            </a:r>
          </a:p>
        </p:txBody>
      </p:sp>
    </p:spTree>
    <p:extLst>
      <p:ext uri="{BB962C8B-B14F-4D97-AF65-F5344CB8AC3E}">
        <p14:creationId xmlns:p14="http://schemas.microsoft.com/office/powerpoint/2010/main" val="14079473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Love That Wilt Not Let Me Go_169_arr1_v3o4002">
            <a:extLst>
              <a:ext uri="{FF2B5EF4-FFF2-40B4-BE49-F238E27FC236}">
                <a16:creationId xmlns:a16="http://schemas.microsoft.com/office/drawing/2014/main" id="{B037A641-CA27-C1AA-7FFB-ECA295790C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B10DB5-DD4E-BDEC-D1BE-3837A32F1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457650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Love That Wilt Not Let Me Go_169_arr1_v4o4001">
            <a:extLst>
              <a:ext uri="{FF2B5EF4-FFF2-40B4-BE49-F238E27FC236}">
                <a16:creationId xmlns:a16="http://schemas.microsoft.com/office/drawing/2014/main" id="{016D79A4-7740-A340-E7EA-8E50C19BE2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ACD100-DE77-F11E-BE2C-D6FFD1196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 Love That Wilt Not Let Me Go</a:t>
            </a:r>
          </a:p>
        </p:txBody>
      </p:sp>
    </p:spTree>
    <p:extLst>
      <p:ext uri="{BB962C8B-B14F-4D97-AF65-F5344CB8AC3E}">
        <p14:creationId xmlns:p14="http://schemas.microsoft.com/office/powerpoint/2010/main" val="9221241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Love That Wilt Not Let Me Go_169_arr1_v4o4002">
            <a:extLst>
              <a:ext uri="{FF2B5EF4-FFF2-40B4-BE49-F238E27FC236}">
                <a16:creationId xmlns:a16="http://schemas.microsoft.com/office/drawing/2014/main" id="{9D8003C8-E103-E6B3-6488-9B9D053DD0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8924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120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2025-05-22T19:25:32Z</dcterms:modified>
  <cp:category>PDHymns</cp:category>
</cp:coreProperties>
</file>