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 Love That Wilt Not Let Me Go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ST. MARGARET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8.8.8.8.6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8277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1758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George Matheson (1842)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Albert L. Peace (1884)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Love That Wilt Not Let Me Go_169_arr1_v1001">
            <a:extLst>
              <a:ext uri="{FF2B5EF4-FFF2-40B4-BE49-F238E27FC236}">
                <a16:creationId xmlns:a16="http://schemas.microsoft.com/office/drawing/2014/main" id="{52A9AE96-9603-2DD5-7A53-0ABE1681304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 Love That Wilt Not Let Me Go</a:t>
            </a:r>
          </a:p>
        </p:txBody>
      </p:sp>
    </p:spTree>
    <p:extLst>
      <p:ext uri="{BB962C8B-B14F-4D97-AF65-F5344CB8AC3E}">
        <p14:creationId xmlns:p14="http://schemas.microsoft.com/office/powerpoint/2010/main" val="196619240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Love That Wilt Not Let Me Go_169_arr1_v1002">
            <a:extLst>
              <a:ext uri="{FF2B5EF4-FFF2-40B4-BE49-F238E27FC236}">
                <a16:creationId xmlns:a16="http://schemas.microsoft.com/office/drawing/2014/main" id="{B753DA13-5FFA-F0F0-3E17-5F167998ACD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EC472F2-C159-1DD6-6CE1-F0A325C24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08357048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Love That Wilt Not Let Me Go_169_arr1_v2001">
            <a:extLst>
              <a:ext uri="{FF2B5EF4-FFF2-40B4-BE49-F238E27FC236}">
                <a16:creationId xmlns:a16="http://schemas.microsoft.com/office/drawing/2014/main" id="{1F30B408-F5DC-2D7B-3B44-BB034DB0EC1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BBBADDD-1E12-7AA6-C5A9-D9DF9BAD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 Love That Wilt Not Let Me Go</a:t>
            </a:r>
          </a:p>
        </p:txBody>
      </p:sp>
    </p:spTree>
    <p:extLst>
      <p:ext uri="{BB962C8B-B14F-4D97-AF65-F5344CB8AC3E}">
        <p14:creationId xmlns:p14="http://schemas.microsoft.com/office/powerpoint/2010/main" val="65931143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Love That Wilt Not Let Me Go_169_arr1_v2002">
            <a:extLst>
              <a:ext uri="{FF2B5EF4-FFF2-40B4-BE49-F238E27FC236}">
                <a16:creationId xmlns:a16="http://schemas.microsoft.com/office/drawing/2014/main" id="{4D7ECD1C-5DAA-9BEE-7296-207FCAF76E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BEC2347-8DFC-036C-6DE5-3EB728FA7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66779824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9B5C42-8507-3DDD-8640-F0A384A42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2ACD100-DE77-F11E-BE2C-D6FFD1196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 Love That Wilt Not Let Me Go</a:t>
            </a:r>
          </a:p>
        </p:txBody>
      </p:sp>
    </p:spTree>
    <p:extLst>
      <p:ext uri="{BB962C8B-B14F-4D97-AF65-F5344CB8AC3E}">
        <p14:creationId xmlns:p14="http://schemas.microsoft.com/office/powerpoint/2010/main" val="92212418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Love That Wilt Not Let Me Go_169_arr1_v4o4002">
            <a:extLst>
              <a:ext uri="{FF2B5EF4-FFF2-40B4-BE49-F238E27FC236}">
                <a16:creationId xmlns:a16="http://schemas.microsoft.com/office/drawing/2014/main" id="{9D8003C8-E103-E6B3-6488-9B9D053DD0B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88924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105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2025-05-22T19:25:55Z</dcterms:modified>
  <cp:category>PDHymns</cp:category>
</cp:coreProperties>
</file>