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Lord, Our Lord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924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1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3813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FA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738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Psalm 8:1, Arr. H. R. Palmer (1874)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H. R. Palmer (1874)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F527A3-589B-018C-BADE-9ABBAC1F6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06E2C8-A814-F85F-DC7E-4347184CF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897902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AABA78-BDC9-F46C-834F-A497D6086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447467-579C-C846-E491-044F0B8F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094144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31829-26BC-290E-7511-DE353F7D1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09645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1E7D26-B403-1413-75FC-58C9DFC8A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Lord, Our Lord</a:t>
            </a:r>
          </a:p>
        </p:txBody>
      </p:sp>
    </p:spTree>
    <p:extLst>
      <p:ext uri="{BB962C8B-B14F-4D97-AF65-F5344CB8AC3E}">
        <p14:creationId xmlns:p14="http://schemas.microsoft.com/office/powerpoint/2010/main" val="36466537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25CCA-A22C-846C-888F-D4133F0F6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ADC451-1FD3-2ABB-87C0-8C6C78D25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403228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7D5BDB-EAAF-EC25-3A7E-ED6318E33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3BAF6A-5084-2561-8013-D136C0115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974109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0EF739-F83F-11F1-CBCA-32664189A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7BBFC5-C7D8-1E74-5D12-E88E6EE22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535016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8F34AB-D4FC-76A8-6CD9-AF6859F87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002061-7199-90B8-2467-5C7C009F0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660470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5450AA-F343-A76A-9A02-C61E5432E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86EB00-4BA6-A3FB-523E-DF435AC6D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485230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946038-5979-05F4-E817-E32C844A7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E770C1-9941-FA88-825B-008E90D09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378927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166A71-512F-7F6A-26A9-89A5890B2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AA69FA-F7F7-295A-2A6B-C8CC2CA76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01583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125</TotalTime>
  <Words>101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2025-05-12T20:25:17Z</dcterms:modified>
  <cp:category>PDHymns</cp:category>
</cp:coreProperties>
</file>