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O Jesus, My Savior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I LOVE THEE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11.11.11.11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9247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94022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87524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Anonymous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Jeremiah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Ingall’s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 Christian Harmony (1805)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Jesus My Savior_169_v1001">
            <a:extLst>
              <a:ext uri="{FF2B5EF4-FFF2-40B4-BE49-F238E27FC236}">
                <a16:creationId xmlns:a16="http://schemas.microsoft.com/office/drawing/2014/main" id="{B60163E0-73DD-1478-41BF-2FC0E1C7070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O Jesus, My Savior</a:t>
            </a:r>
          </a:p>
        </p:txBody>
      </p:sp>
    </p:spTree>
    <p:extLst>
      <p:ext uri="{BB962C8B-B14F-4D97-AF65-F5344CB8AC3E}">
        <p14:creationId xmlns:p14="http://schemas.microsoft.com/office/powerpoint/2010/main" val="11069988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Jesus My Savior_169_v1002">
            <a:extLst>
              <a:ext uri="{FF2B5EF4-FFF2-40B4-BE49-F238E27FC236}">
                <a16:creationId xmlns:a16="http://schemas.microsoft.com/office/drawing/2014/main" id="{30B900F9-1F6C-2347-22F2-F6B0FE6A3C0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6AFBC13-1AC0-7DCB-A3F5-9F7C8135F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52282779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Jesus My Savior_169_v2001">
            <a:extLst>
              <a:ext uri="{FF2B5EF4-FFF2-40B4-BE49-F238E27FC236}">
                <a16:creationId xmlns:a16="http://schemas.microsoft.com/office/drawing/2014/main" id="{15D6DB9D-5087-B0CF-7246-BAF816173C6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32EE08F-58A6-2C57-4D90-135A07D97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O Jesus, My Savior</a:t>
            </a:r>
          </a:p>
        </p:txBody>
      </p:sp>
    </p:spTree>
    <p:extLst>
      <p:ext uri="{BB962C8B-B14F-4D97-AF65-F5344CB8AC3E}">
        <p14:creationId xmlns:p14="http://schemas.microsoft.com/office/powerpoint/2010/main" val="198182581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Jesus My Savior_169_v2002">
            <a:extLst>
              <a:ext uri="{FF2B5EF4-FFF2-40B4-BE49-F238E27FC236}">
                <a16:creationId xmlns:a16="http://schemas.microsoft.com/office/drawing/2014/main" id="{BC121076-EB94-B738-6E8A-66B5ED03BCB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5E39137-FB06-5174-7BCB-B5C1C7954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479582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Jesus My Savior_169_v3001">
            <a:extLst>
              <a:ext uri="{FF2B5EF4-FFF2-40B4-BE49-F238E27FC236}">
                <a16:creationId xmlns:a16="http://schemas.microsoft.com/office/drawing/2014/main" id="{02C37F35-28D8-55CB-BBD3-73224A51A07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CECE200-BF45-4356-780A-EE226A33F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O Jesus, My Savior</a:t>
            </a:r>
          </a:p>
        </p:txBody>
      </p:sp>
    </p:spTree>
    <p:extLst>
      <p:ext uri="{BB962C8B-B14F-4D97-AF65-F5344CB8AC3E}">
        <p14:creationId xmlns:p14="http://schemas.microsoft.com/office/powerpoint/2010/main" val="370001232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O Jesus My Savior_169_v3002">
            <a:extLst>
              <a:ext uri="{FF2B5EF4-FFF2-40B4-BE49-F238E27FC236}">
                <a16:creationId xmlns:a16="http://schemas.microsoft.com/office/drawing/2014/main" id="{44A7C67E-DD81-8A97-05BB-B3D90C58523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1517633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89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2025-05-21T01:56:51Z</dcterms:modified>
  <cp:category>PDHymns</cp:category>
</cp:coreProperties>
</file>