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Jesus, I Have Promised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ANGEL’S STORY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7.6.7.6.D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251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95410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John E. Bode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Arthur H. Mann (1881)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I Have Promised_169_arr1_v1001">
            <a:extLst>
              <a:ext uri="{FF2B5EF4-FFF2-40B4-BE49-F238E27FC236}">
                <a16:creationId xmlns:a16="http://schemas.microsoft.com/office/drawing/2014/main" id="{015FF7CB-B4FC-D006-A30C-699E9F29D0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Jesus, I Have Promised</a:t>
            </a:r>
          </a:p>
        </p:txBody>
      </p:sp>
    </p:spTree>
    <p:extLst>
      <p:ext uri="{BB962C8B-B14F-4D97-AF65-F5344CB8AC3E}">
        <p14:creationId xmlns:p14="http://schemas.microsoft.com/office/powerpoint/2010/main" val="157782586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I Have Promised_169_arr1_v1002">
            <a:extLst>
              <a:ext uri="{FF2B5EF4-FFF2-40B4-BE49-F238E27FC236}">
                <a16:creationId xmlns:a16="http://schemas.microsoft.com/office/drawing/2014/main" id="{2C80A23C-7EB6-5FFD-0B51-361C21D183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4D7C0DA-A42F-2F8B-3E56-A29E3B7A0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6647874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I Have Promised_169_arr1_v2001">
            <a:extLst>
              <a:ext uri="{FF2B5EF4-FFF2-40B4-BE49-F238E27FC236}">
                <a16:creationId xmlns:a16="http://schemas.microsoft.com/office/drawing/2014/main" id="{9E2BA472-9DC4-F7C4-F8DC-BDD3F9E8E4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687824C-FBB8-C692-76C0-CEC44CB5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Jesus, I Have Promised</a:t>
            </a:r>
          </a:p>
        </p:txBody>
      </p:sp>
    </p:spTree>
    <p:extLst>
      <p:ext uri="{BB962C8B-B14F-4D97-AF65-F5344CB8AC3E}">
        <p14:creationId xmlns:p14="http://schemas.microsoft.com/office/powerpoint/2010/main" val="317587515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I Have Promised_169_arr1_v2002">
            <a:extLst>
              <a:ext uri="{FF2B5EF4-FFF2-40B4-BE49-F238E27FC236}">
                <a16:creationId xmlns:a16="http://schemas.microsoft.com/office/drawing/2014/main" id="{B964C6EE-EE8A-99AB-E105-3F17C474F7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D3F86A-5879-9B81-409C-252303E5A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065844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3EB905-DD75-F3EC-ADEA-6AF75CBF9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727C617-8747-F0CF-C2E6-F4E02CFF7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Jesus, I Have Promised</a:t>
            </a:r>
          </a:p>
        </p:txBody>
      </p:sp>
    </p:spTree>
    <p:extLst>
      <p:ext uri="{BB962C8B-B14F-4D97-AF65-F5344CB8AC3E}">
        <p14:creationId xmlns:p14="http://schemas.microsoft.com/office/powerpoint/2010/main" val="7429055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I Have Promised_169_arr1_v4o5002">
            <a:extLst>
              <a:ext uri="{FF2B5EF4-FFF2-40B4-BE49-F238E27FC236}">
                <a16:creationId xmlns:a16="http://schemas.microsoft.com/office/drawing/2014/main" id="{510FEE03-5581-8F54-07A8-49199BBDED0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A25DE8B-5111-37F6-D221-D8730CAFF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797307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2025-05-20T23:11:24Z</dcterms:modified>
  <cp:category>PDHymns</cp:category>
</cp:coreProperties>
</file>