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 Heart Bowed Down With Sorrow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(Come Unto Me)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3/4 - 4/4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C/G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314229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F. E. Belden (1895)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F. E. Belden (1895)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eart Bowed Down With Sorrow_169_arr1_vC001">
            <a:extLst>
              <a:ext uri="{FF2B5EF4-FFF2-40B4-BE49-F238E27FC236}">
                <a16:creationId xmlns:a16="http://schemas.microsoft.com/office/drawing/2014/main" id="{E92EF166-27B3-EB87-6988-92571C3196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DE0FA8D7-03C9-2FBD-B670-ACC437162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0450115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eart Bowed Down With Sorrow_169_arr1_vC002">
            <a:extLst>
              <a:ext uri="{FF2B5EF4-FFF2-40B4-BE49-F238E27FC236}">
                <a16:creationId xmlns:a16="http://schemas.microsoft.com/office/drawing/2014/main" id="{320C1350-514A-DECC-226B-C0379549C2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E93943C-0822-0F12-8B2F-F73A40390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54521401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eart Bowed Down With Sorrow_169_arr1_vC003">
            <a:extLst>
              <a:ext uri="{FF2B5EF4-FFF2-40B4-BE49-F238E27FC236}">
                <a16:creationId xmlns:a16="http://schemas.microsoft.com/office/drawing/2014/main" id="{916C4FDB-8D35-71AD-46DB-92FE6214E5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4E6BACB-1407-EE53-8D73-E39E90024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44085646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eart Bowed Down With Sorrow_169_arr1_vC004">
            <a:extLst>
              <a:ext uri="{FF2B5EF4-FFF2-40B4-BE49-F238E27FC236}">
                <a16:creationId xmlns:a16="http://schemas.microsoft.com/office/drawing/2014/main" id="{DC622B85-B731-00F3-D533-19EE0D2458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A3283A9-F544-99BC-E312-02500C4D2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22753745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eart Bowed Down With Sorrow_169_arr1_v3001">
            <a:extLst>
              <a:ext uri="{FF2B5EF4-FFF2-40B4-BE49-F238E27FC236}">
                <a16:creationId xmlns:a16="http://schemas.microsoft.com/office/drawing/2014/main" id="{56986C1B-7D3C-C47A-A52C-0423082FE6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C7202BD-C5E0-3AEB-A1FC-946739BA8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O Heart Bowed Down With Sorrow</a:t>
            </a:r>
          </a:p>
        </p:txBody>
      </p:sp>
    </p:spTree>
    <p:extLst>
      <p:ext uri="{BB962C8B-B14F-4D97-AF65-F5344CB8AC3E}">
        <p14:creationId xmlns:p14="http://schemas.microsoft.com/office/powerpoint/2010/main" val="407438063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eart Bowed Down With Sorrow_169_arr1_v3002">
            <a:extLst>
              <a:ext uri="{FF2B5EF4-FFF2-40B4-BE49-F238E27FC236}">
                <a16:creationId xmlns:a16="http://schemas.microsoft.com/office/drawing/2014/main" id="{AAE431F3-3C87-883A-4BE1-3B693BAFBF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BE4868D-6333-D434-73E5-954BA875A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77063771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eart Bowed Down With Sorrow_169_arr1_vC001">
            <a:extLst>
              <a:ext uri="{FF2B5EF4-FFF2-40B4-BE49-F238E27FC236}">
                <a16:creationId xmlns:a16="http://schemas.microsoft.com/office/drawing/2014/main" id="{9C1D28CF-2723-C027-E0D0-1A744B2D7B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7874D1E-5889-02CD-E19A-8DA53ED0C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10502136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eart Bowed Down With Sorrow_169_arr1_vC002">
            <a:extLst>
              <a:ext uri="{FF2B5EF4-FFF2-40B4-BE49-F238E27FC236}">
                <a16:creationId xmlns:a16="http://schemas.microsoft.com/office/drawing/2014/main" id="{5626947A-6BD1-222F-9C93-374B182B8C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0BDB17F-58AC-19FE-FB9A-AC0C77758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63296120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eart Bowed Down With Sorrow_169_arr1_vC003">
            <a:extLst>
              <a:ext uri="{FF2B5EF4-FFF2-40B4-BE49-F238E27FC236}">
                <a16:creationId xmlns:a16="http://schemas.microsoft.com/office/drawing/2014/main" id="{55DE6AD6-817C-05A7-7033-6598D23C32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A92A374-2B06-5B41-CC6F-FE5DB9851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56359258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eart Bowed Down With Sorrow_169_arr1_vC004">
            <a:extLst>
              <a:ext uri="{FF2B5EF4-FFF2-40B4-BE49-F238E27FC236}">
                <a16:creationId xmlns:a16="http://schemas.microsoft.com/office/drawing/2014/main" id="{57F1D864-EDEC-C836-0F97-C3A9D40B69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C676A26-E063-083D-06E2-0F47A58C6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489485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eart Bowed Down With Sorrow_169_arr1_v1001">
            <a:extLst>
              <a:ext uri="{FF2B5EF4-FFF2-40B4-BE49-F238E27FC236}">
                <a16:creationId xmlns:a16="http://schemas.microsoft.com/office/drawing/2014/main" id="{A42BAE17-6D06-D889-E7AE-4017CCDF7E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 Heart Bowed Down With Sorrow</a:t>
            </a:r>
          </a:p>
        </p:txBody>
      </p:sp>
    </p:spTree>
    <p:extLst>
      <p:ext uri="{BB962C8B-B14F-4D97-AF65-F5344CB8AC3E}">
        <p14:creationId xmlns:p14="http://schemas.microsoft.com/office/powerpoint/2010/main" val="391422249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eart Bowed Down With Sorrow_169_arr1_v1002">
            <a:extLst>
              <a:ext uri="{FF2B5EF4-FFF2-40B4-BE49-F238E27FC236}">
                <a16:creationId xmlns:a16="http://schemas.microsoft.com/office/drawing/2014/main" id="{275394A0-DE12-6844-B615-4A75635C7B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3271724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eart Bowed Down With Sorrow_169_arr1_vC001">
            <a:extLst>
              <a:ext uri="{FF2B5EF4-FFF2-40B4-BE49-F238E27FC236}">
                <a16:creationId xmlns:a16="http://schemas.microsoft.com/office/drawing/2014/main" id="{FADACDA2-B0F1-1110-0E3A-88DA546AFD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7C4E352-3145-9E89-2677-2C89DC8E8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3426417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eart Bowed Down With Sorrow_169_arr1_vC002">
            <a:extLst>
              <a:ext uri="{FF2B5EF4-FFF2-40B4-BE49-F238E27FC236}">
                <a16:creationId xmlns:a16="http://schemas.microsoft.com/office/drawing/2014/main" id="{D2F2C191-09AE-F70C-19DB-F25B8E92F1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C3F6A4E-F2DF-8755-DE56-E02BA0C52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4820790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eart Bowed Down With Sorrow_169_arr1_vC003">
            <a:extLst>
              <a:ext uri="{FF2B5EF4-FFF2-40B4-BE49-F238E27FC236}">
                <a16:creationId xmlns:a16="http://schemas.microsoft.com/office/drawing/2014/main" id="{B8A16BE9-B95D-4A57-BF51-A0AC682305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95FC5ED-0DDD-C922-D3CF-D7E403BDA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68743927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eart Bowed Down With Sorrow_169_arr1_vC004">
            <a:extLst>
              <a:ext uri="{FF2B5EF4-FFF2-40B4-BE49-F238E27FC236}">
                <a16:creationId xmlns:a16="http://schemas.microsoft.com/office/drawing/2014/main" id="{8D6A9A40-2167-983E-6415-13E2DC267D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19D7D99-151E-2C9E-5BF5-FA99D0CD2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24933565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eart Bowed Down With Sorrow_169_arr1_v2001">
            <a:extLst>
              <a:ext uri="{FF2B5EF4-FFF2-40B4-BE49-F238E27FC236}">
                <a16:creationId xmlns:a16="http://schemas.microsoft.com/office/drawing/2014/main" id="{6099D6CA-17E7-1942-7145-E239CBA2F5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0BB4611-1898-D338-E1DA-B4D28A56A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 Heart Bowed Down With Sorrow</a:t>
            </a:r>
          </a:p>
        </p:txBody>
      </p:sp>
    </p:spTree>
    <p:extLst>
      <p:ext uri="{BB962C8B-B14F-4D97-AF65-F5344CB8AC3E}">
        <p14:creationId xmlns:p14="http://schemas.microsoft.com/office/powerpoint/2010/main" val="257992011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Heart Bowed Down With Sorrow_169_arr1_v2002">
            <a:extLst>
              <a:ext uri="{FF2B5EF4-FFF2-40B4-BE49-F238E27FC236}">
                <a16:creationId xmlns:a16="http://schemas.microsoft.com/office/drawing/2014/main" id="{ECE75439-A7A3-D91B-611D-7A8321CCDC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059658B-5452-8AE0-9E92-FDF2ED7D3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46374401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142</Words>
  <Application>Microsoft Office PowerPoint</Application>
  <PresentationFormat>Widescreen</PresentationFormat>
  <Paragraphs>39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2025-05-12T17:08:55Z</dcterms:modified>
  <cp:category>PDHymns</cp:category>
</cp:coreProperties>
</file>