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Happy Day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420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5662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Philip Doddridge (1755)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Edward F.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Rimbault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(1854)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2FAE4EB9-9ED6-FA38-3155-B3BCF6E98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E8C2CF-ED4B-FF18-08F2-FFC1BE9C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859878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B4D1CB70-491B-D5AA-7DBA-F7ECA4A17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66BE01-D1D5-E38B-A2C9-575B1085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315156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3001">
            <a:extLst>
              <a:ext uri="{FF2B5EF4-FFF2-40B4-BE49-F238E27FC236}">
                <a16:creationId xmlns:a16="http://schemas.microsoft.com/office/drawing/2014/main" id="{C2693974-ECEA-377B-3D2D-B1B63FBFE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5AC599-B1C2-9D95-DE66-1C598A0D4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Happy Day</a:t>
            </a:r>
          </a:p>
        </p:txBody>
      </p:sp>
    </p:spTree>
    <p:extLst>
      <p:ext uri="{BB962C8B-B14F-4D97-AF65-F5344CB8AC3E}">
        <p14:creationId xmlns:p14="http://schemas.microsoft.com/office/powerpoint/2010/main" val="296575324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3002">
            <a:extLst>
              <a:ext uri="{FF2B5EF4-FFF2-40B4-BE49-F238E27FC236}">
                <a16:creationId xmlns:a16="http://schemas.microsoft.com/office/drawing/2014/main" id="{5EE727B5-E684-2EEF-6BA2-5DCBEA1D70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2B2DBC-A63E-105A-681C-666300BA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142896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A7D0DA68-1F29-1823-CEA0-CE0F1ABEC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583F38-981D-388D-7562-B3546A9D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012237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98E546D4-4F00-7445-0164-663480A1B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3CA869-BC4E-9D14-5518-21B61243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2739872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3920D56F-2DAC-7C7F-0D21-04602585C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03ECF1-899B-42D6-9EE7-A14486846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6447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1001">
            <a:extLst>
              <a:ext uri="{FF2B5EF4-FFF2-40B4-BE49-F238E27FC236}">
                <a16:creationId xmlns:a16="http://schemas.microsoft.com/office/drawing/2014/main" id="{5D6DD31D-7ADE-1BF3-18FE-6609A474E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Happy Day</a:t>
            </a:r>
          </a:p>
        </p:txBody>
      </p:sp>
    </p:spTree>
    <p:extLst>
      <p:ext uri="{BB962C8B-B14F-4D97-AF65-F5344CB8AC3E}">
        <p14:creationId xmlns:p14="http://schemas.microsoft.com/office/powerpoint/2010/main" val="40444182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1002">
            <a:extLst>
              <a:ext uri="{FF2B5EF4-FFF2-40B4-BE49-F238E27FC236}">
                <a16:creationId xmlns:a16="http://schemas.microsoft.com/office/drawing/2014/main" id="{2CBC3664-3F93-FF9D-3F26-F406399D96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CFD84E-D759-5869-A57A-2DFD21A4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638183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5D9FCE16-59E2-1BEC-2612-EAEAED192E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5881C2-FC0C-3ED1-44A0-9FA74F85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758152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2">
            <a:extLst>
              <a:ext uri="{FF2B5EF4-FFF2-40B4-BE49-F238E27FC236}">
                <a16:creationId xmlns:a16="http://schemas.microsoft.com/office/drawing/2014/main" id="{A6D135D8-9AE5-C29F-2374-E510F4216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07B4AF-E584-6EAC-131D-058747CB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009715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3">
            <a:extLst>
              <a:ext uri="{FF2B5EF4-FFF2-40B4-BE49-F238E27FC236}">
                <a16:creationId xmlns:a16="http://schemas.microsoft.com/office/drawing/2014/main" id="{5B59CF12-8B11-CADC-5D16-C3C2EA909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BB7815-BF28-C2DF-A06F-314CEC35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21683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2001">
            <a:extLst>
              <a:ext uri="{FF2B5EF4-FFF2-40B4-BE49-F238E27FC236}">
                <a16:creationId xmlns:a16="http://schemas.microsoft.com/office/drawing/2014/main" id="{C5ABA52D-E8E3-6286-BAED-69051BDAB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9BCAD2-44A2-944E-3216-E49A7BCD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Happy Day</a:t>
            </a:r>
          </a:p>
        </p:txBody>
      </p:sp>
    </p:spTree>
    <p:extLst>
      <p:ext uri="{BB962C8B-B14F-4D97-AF65-F5344CB8AC3E}">
        <p14:creationId xmlns:p14="http://schemas.microsoft.com/office/powerpoint/2010/main" val="25784656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2002">
            <a:extLst>
              <a:ext uri="{FF2B5EF4-FFF2-40B4-BE49-F238E27FC236}">
                <a16:creationId xmlns:a16="http://schemas.microsoft.com/office/drawing/2014/main" id="{D17A5E21-ECFB-1226-6913-4A838341C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52B39A-073F-F7D5-4BA4-3B9ACA92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876111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appy Day_169_vC001">
            <a:extLst>
              <a:ext uri="{FF2B5EF4-FFF2-40B4-BE49-F238E27FC236}">
                <a16:creationId xmlns:a16="http://schemas.microsoft.com/office/drawing/2014/main" id="{2576B61F-E9BA-FE4C-ED46-4363A247F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B5E11B-2862-409B-FB08-453D9800D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027301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110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2025-05-22T19:26:30Z</dcterms:modified>
  <cp:category>PDHymns</cp:category>
</cp:coreProperties>
</file>