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God, Our Help In Ages Past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ST. ANNE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19464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50673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(1719)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Croft (1708)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God Our Help In Ages Past_169_arr2_v1001">
            <a:extLst>
              <a:ext uri="{FF2B5EF4-FFF2-40B4-BE49-F238E27FC236}">
                <a16:creationId xmlns:a16="http://schemas.microsoft.com/office/drawing/2014/main" id="{3ADAE2B8-0C86-4FFF-77B1-70D82009B6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God, Our Help In Ages Past</a:t>
            </a:r>
          </a:p>
        </p:txBody>
      </p:sp>
    </p:spTree>
    <p:extLst>
      <p:ext uri="{BB962C8B-B14F-4D97-AF65-F5344CB8AC3E}">
        <p14:creationId xmlns:p14="http://schemas.microsoft.com/office/powerpoint/2010/main" val="28814216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God Our Help In Ages Past_169_arr2_v2001">
            <a:extLst>
              <a:ext uri="{FF2B5EF4-FFF2-40B4-BE49-F238E27FC236}">
                <a16:creationId xmlns:a16="http://schemas.microsoft.com/office/drawing/2014/main" id="{DEE4D3C9-787A-D6D5-CB4A-C694E4B956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536D771-686A-0AE8-81C0-603CC39D4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God, Our Help In Ages Past</a:t>
            </a:r>
          </a:p>
        </p:txBody>
      </p:sp>
    </p:spTree>
    <p:extLst>
      <p:ext uri="{BB962C8B-B14F-4D97-AF65-F5344CB8AC3E}">
        <p14:creationId xmlns:p14="http://schemas.microsoft.com/office/powerpoint/2010/main" val="10108038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God Our Help In Ages Past_169_arr2_v3001">
            <a:extLst>
              <a:ext uri="{FF2B5EF4-FFF2-40B4-BE49-F238E27FC236}">
                <a16:creationId xmlns:a16="http://schemas.microsoft.com/office/drawing/2014/main" id="{1CAF3541-0744-8459-968E-0CC0C5CF84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4AC4FA3-113D-EB50-71F6-1CCD6FDEB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God, Our Help In Ages Past</a:t>
            </a:r>
          </a:p>
        </p:txBody>
      </p:sp>
    </p:spTree>
    <p:extLst>
      <p:ext uri="{BB962C8B-B14F-4D97-AF65-F5344CB8AC3E}">
        <p14:creationId xmlns:p14="http://schemas.microsoft.com/office/powerpoint/2010/main" val="133025267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God Our Help In Ages Past_169_arr2_v4001">
            <a:extLst>
              <a:ext uri="{FF2B5EF4-FFF2-40B4-BE49-F238E27FC236}">
                <a16:creationId xmlns:a16="http://schemas.microsoft.com/office/drawing/2014/main" id="{B8B62C97-6E6B-4095-A34C-591C7A28AD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09002A3-DCC7-EF52-C6DE-E1191C8C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O God, Our Help In Ages Past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90154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2025-05-20T22:01:44Z</dcterms:modified>
  <cp:category>PDHymns</cp:category>
</cp:coreProperties>
</file>