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858" y="392113"/>
            <a:ext cx="959628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For A Thousand Tongues To Sing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AZMON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8277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16177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44094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Wesley (1740)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Carl G. Glasser (1828), Arr. by Lowell Mason (1839)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Thousand Tongues To Sing_169_arr1_v5001">
            <a:extLst>
              <a:ext uri="{FF2B5EF4-FFF2-40B4-BE49-F238E27FC236}">
                <a16:creationId xmlns:a16="http://schemas.microsoft.com/office/drawing/2014/main" id="{4111A49D-FF35-E056-7CA0-A8DCE9F1DB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CBE1D1-B1C3-DB1F-B554-7DD562136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O For A Thousand Tongues To Sing</a:t>
            </a:r>
          </a:p>
        </p:txBody>
      </p:sp>
    </p:spTree>
    <p:extLst>
      <p:ext uri="{BB962C8B-B14F-4D97-AF65-F5344CB8AC3E}">
        <p14:creationId xmlns:p14="http://schemas.microsoft.com/office/powerpoint/2010/main" val="37327872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Thousand Tongues To Sing_169_arr1_v5002">
            <a:extLst>
              <a:ext uri="{FF2B5EF4-FFF2-40B4-BE49-F238E27FC236}">
                <a16:creationId xmlns:a16="http://schemas.microsoft.com/office/drawing/2014/main" id="{6CCDA76E-B8B8-92EC-5EBF-14993E01AF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50113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Thousand Tongues To Sing_169_arr1_v1001">
            <a:extLst>
              <a:ext uri="{FF2B5EF4-FFF2-40B4-BE49-F238E27FC236}">
                <a16:creationId xmlns:a16="http://schemas.microsoft.com/office/drawing/2014/main" id="{B8D1CB49-02B4-F0A7-1A65-3416286A50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B1D4ED-15D3-FD31-9261-949A5B84C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For A Thousand Tongues To Sing</a:t>
            </a:r>
          </a:p>
        </p:txBody>
      </p:sp>
    </p:spTree>
    <p:extLst>
      <p:ext uri="{BB962C8B-B14F-4D97-AF65-F5344CB8AC3E}">
        <p14:creationId xmlns:p14="http://schemas.microsoft.com/office/powerpoint/2010/main" val="15584378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Thousand Tongues To Sing_169_arr1_v1002">
            <a:extLst>
              <a:ext uri="{FF2B5EF4-FFF2-40B4-BE49-F238E27FC236}">
                <a16:creationId xmlns:a16="http://schemas.microsoft.com/office/drawing/2014/main" id="{967176F6-C6C9-E006-A39F-F55C2B872F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3E908F-0C6A-C322-C27E-18489CD67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245113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Thousand Tongues To Sing_169_arr1_v2001">
            <a:extLst>
              <a:ext uri="{FF2B5EF4-FFF2-40B4-BE49-F238E27FC236}">
                <a16:creationId xmlns:a16="http://schemas.microsoft.com/office/drawing/2014/main" id="{2D8DBFE6-1B72-0E76-A378-C475B474BF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A186AD-C82F-BDEA-B99A-B70FE9980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For A Thousand Tongues To Sing</a:t>
            </a:r>
          </a:p>
        </p:txBody>
      </p:sp>
    </p:spTree>
    <p:extLst>
      <p:ext uri="{BB962C8B-B14F-4D97-AF65-F5344CB8AC3E}">
        <p14:creationId xmlns:p14="http://schemas.microsoft.com/office/powerpoint/2010/main" val="31379625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Thousand Tongues To Sing_169_arr1_v2002">
            <a:extLst>
              <a:ext uri="{FF2B5EF4-FFF2-40B4-BE49-F238E27FC236}">
                <a16:creationId xmlns:a16="http://schemas.microsoft.com/office/drawing/2014/main" id="{3444DFCB-2689-690A-69AF-6221F7AA28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92F539-C728-D85C-527C-47BFED4CB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353308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Thousand Tongues To Sing_169_arr1_v3001">
            <a:extLst>
              <a:ext uri="{FF2B5EF4-FFF2-40B4-BE49-F238E27FC236}">
                <a16:creationId xmlns:a16="http://schemas.microsoft.com/office/drawing/2014/main" id="{7957CE39-41A2-4A2E-A9B1-CBC18A4D9A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3C769D-7954-CEEF-EE2A-4D6FBC9F7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For A Thousand Tongues To Sing</a:t>
            </a:r>
          </a:p>
        </p:txBody>
      </p:sp>
    </p:spTree>
    <p:extLst>
      <p:ext uri="{BB962C8B-B14F-4D97-AF65-F5344CB8AC3E}">
        <p14:creationId xmlns:p14="http://schemas.microsoft.com/office/powerpoint/2010/main" val="36369073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Thousand Tongues To Sing_169_arr1_v3002">
            <a:extLst>
              <a:ext uri="{FF2B5EF4-FFF2-40B4-BE49-F238E27FC236}">
                <a16:creationId xmlns:a16="http://schemas.microsoft.com/office/drawing/2014/main" id="{0AA2C07C-EAEA-6F50-2D44-F7A56219A7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82DD30-F771-1484-6C92-A2E9BC07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241461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Thousand Tongues To Sing_169_arr1_v4001">
            <a:extLst>
              <a:ext uri="{FF2B5EF4-FFF2-40B4-BE49-F238E27FC236}">
                <a16:creationId xmlns:a16="http://schemas.microsoft.com/office/drawing/2014/main" id="{B9F08813-DF1C-17F2-415F-99BA12C639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FD00C6-BC00-FAEC-0040-42510A72D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 For A Thousand Tongues To Sing</a:t>
            </a:r>
          </a:p>
        </p:txBody>
      </p:sp>
    </p:spTree>
    <p:extLst>
      <p:ext uri="{BB962C8B-B14F-4D97-AF65-F5344CB8AC3E}">
        <p14:creationId xmlns:p14="http://schemas.microsoft.com/office/powerpoint/2010/main" val="36193225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or A Thousand Tongues To Sing_169_arr1_v4002">
            <a:extLst>
              <a:ext uri="{FF2B5EF4-FFF2-40B4-BE49-F238E27FC236}">
                <a16:creationId xmlns:a16="http://schemas.microsoft.com/office/drawing/2014/main" id="{1DF5A7CC-BE80-88DF-50B7-DDC0769D08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6CB6B0-3240-5D61-55E9-4CA71B144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931395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135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2025-05-18T01:00:04Z</dcterms:modified>
  <cp:category>PDHymns</cp:category>
</cp:coreProperties>
</file>