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For A Faith That Will Not Shrink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AZMON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27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551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144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H. Bathurst (1831)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Carl Glaser (1828), Arr. Lowell Mason (1839)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5o5001">
            <a:extLst>
              <a:ext uri="{FF2B5EF4-FFF2-40B4-BE49-F238E27FC236}">
                <a16:creationId xmlns:a16="http://schemas.microsoft.com/office/drawing/2014/main" id="{B1428F3E-AA74-1370-CDB7-EB54A0451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C9425B-17F5-9912-B533-2EF8608B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O For A Faith That Will Not Shrink</a:t>
            </a:r>
          </a:p>
        </p:txBody>
      </p:sp>
    </p:spTree>
    <p:extLst>
      <p:ext uri="{BB962C8B-B14F-4D97-AF65-F5344CB8AC3E}">
        <p14:creationId xmlns:p14="http://schemas.microsoft.com/office/powerpoint/2010/main" val="11970489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5o5002">
            <a:extLst>
              <a:ext uri="{FF2B5EF4-FFF2-40B4-BE49-F238E27FC236}">
                <a16:creationId xmlns:a16="http://schemas.microsoft.com/office/drawing/2014/main" id="{8BC02831-E0E2-C3F2-36AA-52BCEF56EE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5432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1001">
            <a:extLst>
              <a:ext uri="{FF2B5EF4-FFF2-40B4-BE49-F238E27FC236}">
                <a16:creationId xmlns:a16="http://schemas.microsoft.com/office/drawing/2014/main" id="{8614D72B-6437-924C-704F-81F4B5A870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For A Faith That Will Not Shrink</a:t>
            </a:r>
          </a:p>
        </p:txBody>
      </p:sp>
    </p:spTree>
    <p:extLst>
      <p:ext uri="{BB962C8B-B14F-4D97-AF65-F5344CB8AC3E}">
        <p14:creationId xmlns:p14="http://schemas.microsoft.com/office/powerpoint/2010/main" val="36783704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1002">
            <a:extLst>
              <a:ext uri="{FF2B5EF4-FFF2-40B4-BE49-F238E27FC236}">
                <a16:creationId xmlns:a16="http://schemas.microsoft.com/office/drawing/2014/main" id="{132AF12C-05FE-1CEE-0214-456BE1EF3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B4BDF6-06B3-295A-81DB-3A703E4D1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314533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2o5001">
            <a:extLst>
              <a:ext uri="{FF2B5EF4-FFF2-40B4-BE49-F238E27FC236}">
                <a16:creationId xmlns:a16="http://schemas.microsoft.com/office/drawing/2014/main" id="{2A5F7ABB-070E-398B-534B-EBFA19CCC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F21FA6-AF54-9728-4F1E-16534FED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For A Faith That Will Not Shrink</a:t>
            </a:r>
          </a:p>
        </p:txBody>
      </p:sp>
    </p:spTree>
    <p:extLst>
      <p:ext uri="{BB962C8B-B14F-4D97-AF65-F5344CB8AC3E}">
        <p14:creationId xmlns:p14="http://schemas.microsoft.com/office/powerpoint/2010/main" val="132051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2o5002">
            <a:extLst>
              <a:ext uri="{FF2B5EF4-FFF2-40B4-BE49-F238E27FC236}">
                <a16:creationId xmlns:a16="http://schemas.microsoft.com/office/drawing/2014/main" id="{5071762B-8DD1-B3AC-82E2-C8627E133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C1371D-72DB-9553-4E5E-8AFBEB88F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886538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3o5001">
            <a:extLst>
              <a:ext uri="{FF2B5EF4-FFF2-40B4-BE49-F238E27FC236}">
                <a16:creationId xmlns:a16="http://schemas.microsoft.com/office/drawing/2014/main" id="{54ECE8A9-DBFA-4897-03AC-FBF961399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506954-EB39-F2C8-8050-A48FC010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For A Faith That Will Not Shrink</a:t>
            </a:r>
          </a:p>
        </p:txBody>
      </p:sp>
    </p:spTree>
    <p:extLst>
      <p:ext uri="{BB962C8B-B14F-4D97-AF65-F5344CB8AC3E}">
        <p14:creationId xmlns:p14="http://schemas.microsoft.com/office/powerpoint/2010/main" val="2980761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3o5002">
            <a:extLst>
              <a:ext uri="{FF2B5EF4-FFF2-40B4-BE49-F238E27FC236}">
                <a16:creationId xmlns:a16="http://schemas.microsoft.com/office/drawing/2014/main" id="{BEBA7788-A21F-C68E-D367-3DD0FE38AD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47B884-20BA-2C6C-8D7E-FBCC777D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361848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4o5001">
            <a:extLst>
              <a:ext uri="{FF2B5EF4-FFF2-40B4-BE49-F238E27FC236}">
                <a16:creationId xmlns:a16="http://schemas.microsoft.com/office/drawing/2014/main" id="{96E26CA0-78CA-CB12-4FC4-E554F57FF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7C227A-5C45-9484-87CE-C919CAFA9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For A Faith That Will Not Shrink</a:t>
            </a:r>
          </a:p>
        </p:txBody>
      </p:sp>
    </p:spTree>
    <p:extLst>
      <p:ext uri="{BB962C8B-B14F-4D97-AF65-F5344CB8AC3E}">
        <p14:creationId xmlns:p14="http://schemas.microsoft.com/office/powerpoint/2010/main" val="39970319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Faith That Will Not Shrink_169_v4o5002">
            <a:extLst>
              <a:ext uri="{FF2B5EF4-FFF2-40B4-BE49-F238E27FC236}">
                <a16:creationId xmlns:a16="http://schemas.microsoft.com/office/drawing/2014/main" id="{0B0C3031-9542-52DD-32B3-5DBFDD266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1A6A4B-F323-B068-7815-B6CC09C6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30085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141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2025-05-18T00:45:40Z</dcterms:modified>
  <cp:category>PDHymns</cp:category>
</cp:coreProperties>
</file>