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5/17/2025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5/17/2025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5/17/2025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5/17/2025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5/17/2025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5/17/2025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O For A Faith That Will Not Shrink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AZMON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CM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82774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3/2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</a:t>
            </a:r>
            <a:r>
              <a:rPr lang="en-US" altLang="en-US" sz="2400">
                <a:solidFill>
                  <a:srgbClr val="FFFFFF"/>
                </a:solidFill>
                <a:latin typeface="Lucida Sans" panose="020B0602030504020204" pitchFamily="34" charset="0"/>
              </a:rPr>
              <a:t>: 3</a:t>
            </a: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555148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414435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W. H. Bathurst (1831)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Carl Glaser (1828), Arr. Lowell Mason (1839)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For A Faith That Will Not Shrink_169_v1001">
            <a:extLst>
              <a:ext uri="{FF2B5EF4-FFF2-40B4-BE49-F238E27FC236}">
                <a16:creationId xmlns:a16="http://schemas.microsoft.com/office/drawing/2014/main" id="{8614D72B-6437-924C-704F-81F4B5A8705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O For A Faith That Will Not Shrink</a:t>
            </a:r>
          </a:p>
        </p:txBody>
      </p:sp>
    </p:spTree>
    <p:extLst>
      <p:ext uri="{BB962C8B-B14F-4D97-AF65-F5344CB8AC3E}">
        <p14:creationId xmlns:p14="http://schemas.microsoft.com/office/powerpoint/2010/main" val="367837048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For A Faith That Will Not Shrink_169_v1002">
            <a:extLst>
              <a:ext uri="{FF2B5EF4-FFF2-40B4-BE49-F238E27FC236}">
                <a16:creationId xmlns:a16="http://schemas.microsoft.com/office/drawing/2014/main" id="{132AF12C-05FE-1CEE-0214-456BE1EF3DB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3B4BDF6-06B3-295A-81DB-3A703E4D1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43145336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ACA4C24-A3B8-8149-AB8C-EAEE85B04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87C227A-5C45-9484-87CE-C919CAFA9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O For A Faith That Will Not Shrink</a:t>
            </a:r>
          </a:p>
        </p:txBody>
      </p:sp>
    </p:spTree>
    <p:extLst>
      <p:ext uri="{BB962C8B-B14F-4D97-AF65-F5344CB8AC3E}">
        <p14:creationId xmlns:p14="http://schemas.microsoft.com/office/powerpoint/2010/main" val="399703199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5563DDD-C4BA-9EFB-ADA1-9DA421389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E1A6A4B-F323-B068-7815-B6CC09C69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7300855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>
            <a:extLst>
              <a:ext uri="{FF2B5EF4-FFF2-40B4-BE49-F238E27FC236}">
                <a16:creationId xmlns:a16="http://schemas.microsoft.com/office/drawing/2014/main" id="{AFC9425B-17F5-9912-B533-2EF8608B0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O For A Faith That Will Not Shrink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0C6DD3-064A-8894-B8F5-88A935227D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04893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For A Faith That Will Not Shrink_169_v5o5002">
            <a:extLst>
              <a:ext uri="{FF2B5EF4-FFF2-40B4-BE49-F238E27FC236}">
                <a16:creationId xmlns:a16="http://schemas.microsoft.com/office/drawing/2014/main" id="{8BC02831-E0E2-C3F2-36AA-52BCEF56EEF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554324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114</TotalTime>
  <Words>111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2025-05-18T00:48:30Z</dcterms:modified>
  <cp:category>PDHymns</cp:category>
</cp:coreProperties>
</file>