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For A Closer Walk With God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BEATITUDO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748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8144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2094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Cowper (1779)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B. Dykes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Closer Walk With God_169_arr1_v1001">
            <a:extLst>
              <a:ext uri="{FF2B5EF4-FFF2-40B4-BE49-F238E27FC236}">
                <a16:creationId xmlns:a16="http://schemas.microsoft.com/office/drawing/2014/main" id="{A3BAA876-EDC1-C8F5-BB3A-AD1D8DD65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For A Closer Walk With God</a:t>
            </a:r>
          </a:p>
        </p:txBody>
      </p:sp>
    </p:spTree>
    <p:extLst>
      <p:ext uri="{BB962C8B-B14F-4D97-AF65-F5344CB8AC3E}">
        <p14:creationId xmlns:p14="http://schemas.microsoft.com/office/powerpoint/2010/main" val="20922482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Closer Walk With God_169_arr1_v1002">
            <a:extLst>
              <a:ext uri="{FF2B5EF4-FFF2-40B4-BE49-F238E27FC236}">
                <a16:creationId xmlns:a16="http://schemas.microsoft.com/office/drawing/2014/main" id="{EC1D95B8-283C-9F54-F8E9-A633FFC855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734310-0E8B-74DB-1267-40A46AE6A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034068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Closer Walk With God_169_arr1_v2001">
            <a:extLst>
              <a:ext uri="{FF2B5EF4-FFF2-40B4-BE49-F238E27FC236}">
                <a16:creationId xmlns:a16="http://schemas.microsoft.com/office/drawing/2014/main" id="{AF57E615-193D-0388-1B65-204CE3569B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0F8F51-3890-3B49-C399-29E61C51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For A Closer Walk With God</a:t>
            </a:r>
          </a:p>
        </p:txBody>
      </p:sp>
    </p:spTree>
    <p:extLst>
      <p:ext uri="{BB962C8B-B14F-4D97-AF65-F5344CB8AC3E}">
        <p14:creationId xmlns:p14="http://schemas.microsoft.com/office/powerpoint/2010/main" val="15817597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Closer Walk With God_169_arr1_v2002">
            <a:extLst>
              <a:ext uri="{FF2B5EF4-FFF2-40B4-BE49-F238E27FC236}">
                <a16:creationId xmlns:a16="http://schemas.microsoft.com/office/drawing/2014/main" id="{B07916E6-6A34-3D66-7D26-377DEBC5D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416E2B-6A94-E3C7-C62E-70D7BDD0B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645638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Closer Walk With God_169_arr1_v3001">
            <a:extLst>
              <a:ext uri="{FF2B5EF4-FFF2-40B4-BE49-F238E27FC236}">
                <a16:creationId xmlns:a16="http://schemas.microsoft.com/office/drawing/2014/main" id="{0B794429-515D-A980-6D9A-7140FD2FBD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3665D9-6629-502C-77F8-ED6CE229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For A Closer Walk With God</a:t>
            </a:r>
          </a:p>
        </p:txBody>
      </p:sp>
    </p:spTree>
    <p:extLst>
      <p:ext uri="{BB962C8B-B14F-4D97-AF65-F5344CB8AC3E}">
        <p14:creationId xmlns:p14="http://schemas.microsoft.com/office/powerpoint/2010/main" val="8473309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Closer Walk With God_169_arr1_v3002">
            <a:extLst>
              <a:ext uri="{FF2B5EF4-FFF2-40B4-BE49-F238E27FC236}">
                <a16:creationId xmlns:a16="http://schemas.microsoft.com/office/drawing/2014/main" id="{B7FF34E9-9238-F605-6CB0-265F71CAA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95CB97-1730-FB26-5C97-4EF9FBDE3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534348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Closer Walk With God_169_arr1_v4001">
            <a:extLst>
              <a:ext uri="{FF2B5EF4-FFF2-40B4-BE49-F238E27FC236}">
                <a16:creationId xmlns:a16="http://schemas.microsoft.com/office/drawing/2014/main" id="{75BBD332-7F87-BE9E-8421-B4846A3E4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968357-936C-291D-2412-B64CD1E3B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For A Closer Walk With God</a:t>
            </a:r>
          </a:p>
        </p:txBody>
      </p:sp>
    </p:spTree>
    <p:extLst>
      <p:ext uri="{BB962C8B-B14F-4D97-AF65-F5344CB8AC3E}">
        <p14:creationId xmlns:p14="http://schemas.microsoft.com/office/powerpoint/2010/main" val="23568011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Closer Walk With God_169_arr1_v4002">
            <a:extLst>
              <a:ext uri="{FF2B5EF4-FFF2-40B4-BE49-F238E27FC236}">
                <a16:creationId xmlns:a16="http://schemas.microsoft.com/office/drawing/2014/main" id="{B5A7CBFC-C0F3-6501-B137-9E557F421C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9507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2025-05-18T00:28:21Z</dcterms:modified>
  <cp:category>PDHymns</cp:category>
</cp:coreProperties>
</file>