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Come, Angel Band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(My Latest Sun Is Sinking Fast)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07238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Jefferson Hascall (1860)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B. Bradbury (1862)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C002">
            <a:extLst>
              <a:ext uri="{FF2B5EF4-FFF2-40B4-BE49-F238E27FC236}">
                <a16:creationId xmlns:a16="http://schemas.microsoft.com/office/drawing/2014/main" id="{E3E52C92-753D-3F00-352B-3BBE9E5C91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3093F2-D5ED-071C-74F7-A2993AED8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8776945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C003">
            <a:extLst>
              <a:ext uri="{FF2B5EF4-FFF2-40B4-BE49-F238E27FC236}">
                <a16:creationId xmlns:a16="http://schemas.microsoft.com/office/drawing/2014/main" id="{9C0287BA-1951-0453-29E6-23DA743E7F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B68D8A-CD27-1A8D-43E0-EEBA684C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551795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3001">
            <a:extLst>
              <a:ext uri="{FF2B5EF4-FFF2-40B4-BE49-F238E27FC236}">
                <a16:creationId xmlns:a16="http://schemas.microsoft.com/office/drawing/2014/main" id="{4CB40DBD-0A50-0E5A-03F4-7C6DE5A8C5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C09F2C-A0FC-B9FF-E5F9-17503F1D3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Come, Angel Band</a:t>
            </a:r>
          </a:p>
        </p:txBody>
      </p:sp>
    </p:spTree>
    <p:extLst>
      <p:ext uri="{BB962C8B-B14F-4D97-AF65-F5344CB8AC3E}">
        <p14:creationId xmlns:p14="http://schemas.microsoft.com/office/powerpoint/2010/main" val="40718370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3002">
            <a:extLst>
              <a:ext uri="{FF2B5EF4-FFF2-40B4-BE49-F238E27FC236}">
                <a16:creationId xmlns:a16="http://schemas.microsoft.com/office/drawing/2014/main" id="{ECC6F327-317D-45C1-9441-5F9AB570A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076F5F-3A8F-B6A4-1C1C-49549CBC5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9693706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C001">
            <a:extLst>
              <a:ext uri="{FF2B5EF4-FFF2-40B4-BE49-F238E27FC236}">
                <a16:creationId xmlns:a16="http://schemas.microsoft.com/office/drawing/2014/main" id="{5A279DBA-943D-6431-9E22-49EB4F3535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317B42-9B0B-1C26-1191-D3CF3E301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64865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C002">
            <a:extLst>
              <a:ext uri="{FF2B5EF4-FFF2-40B4-BE49-F238E27FC236}">
                <a16:creationId xmlns:a16="http://schemas.microsoft.com/office/drawing/2014/main" id="{22D42E4A-909C-1ED6-F81B-E5BA1E069B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99C726-72E4-4CB6-F010-BD10CB9F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3915375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C003">
            <a:extLst>
              <a:ext uri="{FF2B5EF4-FFF2-40B4-BE49-F238E27FC236}">
                <a16:creationId xmlns:a16="http://schemas.microsoft.com/office/drawing/2014/main" id="{ECEA6FB2-5134-D5E4-638D-60BA94E6B7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2123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1001">
            <a:extLst>
              <a:ext uri="{FF2B5EF4-FFF2-40B4-BE49-F238E27FC236}">
                <a16:creationId xmlns:a16="http://schemas.microsoft.com/office/drawing/2014/main" id="{3FCAF12F-CE76-FAE7-C1BC-9D0E9C2216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Come, Angel Band</a:t>
            </a:r>
          </a:p>
        </p:txBody>
      </p:sp>
    </p:spTree>
    <p:extLst>
      <p:ext uri="{BB962C8B-B14F-4D97-AF65-F5344CB8AC3E}">
        <p14:creationId xmlns:p14="http://schemas.microsoft.com/office/powerpoint/2010/main" val="19320740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1002">
            <a:extLst>
              <a:ext uri="{FF2B5EF4-FFF2-40B4-BE49-F238E27FC236}">
                <a16:creationId xmlns:a16="http://schemas.microsoft.com/office/drawing/2014/main" id="{0DD846D5-F6E8-4BCC-E80F-6B92356698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DD27F5-E9A8-9F81-EF09-565D8447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904496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C001">
            <a:extLst>
              <a:ext uri="{FF2B5EF4-FFF2-40B4-BE49-F238E27FC236}">
                <a16:creationId xmlns:a16="http://schemas.microsoft.com/office/drawing/2014/main" id="{0900B676-7620-960C-FFE2-079E58DD7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495D9A-AB08-33A6-8041-4E96ECB7D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533111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C002">
            <a:extLst>
              <a:ext uri="{FF2B5EF4-FFF2-40B4-BE49-F238E27FC236}">
                <a16:creationId xmlns:a16="http://schemas.microsoft.com/office/drawing/2014/main" id="{2E5E6B77-B02C-9F5A-91FB-79B7C239DA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FAA299-7C6D-D75B-B526-D20BA7E37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784869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C003">
            <a:extLst>
              <a:ext uri="{FF2B5EF4-FFF2-40B4-BE49-F238E27FC236}">
                <a16:creationId xmlns:a16="http://schemas.microsoft.com/office/drawing/2014/main" id="{B6E4AC1A-7409-DC50-B907-DC37BA83A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68DFC2-1433-C05A-E0E5-2C9B05974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1326906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2001">
            <a:extLst>
              <a:ext uri="{FF2B5EF4-FFF2-40B4-BE49-F238E27FC236}">
                <a16:creationId xmlns:a16="http://schemas.microsoft.com/office/drawing/2014/main" id="{BAE56CBE-53F8-F83F-E48F-1289233DA4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37C66C-A3B1-B5B1-D97E-63A0E73C5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Come, Angel Band</a:t>
            </a:r>
          </a:p>
        </p:txBody>
      </p:sp>
    </p:spTree>
    <p:extLst>
      <p:ext uri="{BB962C8B-B14F-4D97-AF65-F5344CB8AC3E}">
        <p14:creationId xmlns:p14="http://schemas.microsoft.com/office/powerpoint/2010/main" val="25107552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2002">
            <a:extLst>
              <a:ext uri="{FF2B5EF4-FFF2-40B4-BE49-F238E27FC236}">
                <a16:creationId xmlns:a16="http://schemas.microsoft.com/office/drawing/2014/main" id="{4C7AC0B2-D141-3809-EFFC-FFCB752164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C6591F-0BE5-0BBB-D4F1-B84E5806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239894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Come Angel Band_169_vC001">
            <a:extLst>
              <a:ext uri="{FF2B5EF4-FFF2-40B4-BE49-F238E27FC236}">
                <a16:creationId xmlns:a16="http://schemas.microsoft.com/office/drawing/2014/main" id="{29B78910-28F8-1856-7940-F6A709C51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BC42D6-2BEE-B7DF-7EA4-202675CF6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879498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126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2025-05-17T23:55:40Z</dcterms:modified>
  <cp:category>PDHymns</cp:category>
</cp:coreProperties>
</file>