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Now The Day Is Over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MERRIAL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6.5.6.5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776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6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1081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Sabine Baring-Gould (1865)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Joseph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Barnby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5o6001">
            <a:extLst>
              <a:ext uri="{FF2B5EF4-FFF2-40B4-BE49-F238E27FC236}">
                <a16:creationId xmlns:a16="http://schemas.microsoft.com/office/drawing/2014/main" id="{DB6A09E9-5198-0272-254F-B851766EC6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B19D61-B367-7978-F2E0-E0C69E08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Now The Day Is Over</a:t>
            </a:r>
          </a:p>
        </p:txBody>
      </p:sp>
    </p:spTree>
    <p:extLst>
      <p:ext uri="{BB962C8B-B14F-4D97-AF65-F5344CB8AC3E}">
        <p14:creationId xmlns:p14="http://schemas.microsoft.com/office/powerpoint/2010/main" val="262576195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5o6002">
            <a:extLst>
              <a:ext uri="{FF2B5EF4-FFF2-40B4-BE49-F238E27FC236}">
                <a16:creationId xmlns:a16="http://schemas.microsoft.com/office/drawing/2014/main" id="{695439B2-C625-EB11-4A81-58554C5AA5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E7578A-17BE-C7E5-B85C-C60C4F3C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97901905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6o6001">
            <a:extLst>
              <a:ext uri="{FF2B5EF4-FFF2-40B4-BE49-F238E27FC236}">
                <a16:creationId xmlns:a16="http://schemas.microsoft.com/office/drawing/2014/main" id="{F5194576-A99C-D2B9-524D-4FBF0C376E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828CCB-FE71-DA36-8395-31BDBEAF7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Now The Day Is Over</a:t>
            </a:r>
          </a:p>
        </p:txBody>
      </p:sp>
    </p:spTree>
    <p:extLst>
      <p:ext uri="{BB962C8B-B14F-4D97-AF65-F5344CB8AC3E}">
        <p14:creationId xmlns:p14="http://schemas.microsoft.com/office/powerpoint/2010/main" val="21200375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6o6002">
            <a:extLst>
              <a:ext uri="{FF2B5EF4-FFF2-40B4-BE49-F238E27FC236}">
                <a16:creationId xmlns:a16="http://schemas.microsoft.com/office/drawing/2014/main" id="{CF6D436C-D29C-C032-C37D-77CD322042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727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1001">
            <a:extLst>
              <a:ext uri="{FF2B5EF4-FFF2-40B4-BE49-F238E27FC236}">
                <a16:creationId xmlns:a16="http://schemas.microsoft.com/office/drawing/2014/main" id="{DFAFAEBA-CDE8-430A-522A-C912EDA0CB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Now The Day Is Over</a:t>
            </a:r>
          </a:p>
        </p:txBody>
      </p:sp>
    </p:spTree>
    <p:extLst>
      <p:ext uri="{BB962C8B-B14F-4D97-AF65-F5344CB8AC3E}">
        <p14:creationId xmlns:p14="http://schemas.microsoft.com/office/powerpoint/2010/main" val="5063285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1002">
            <a:extLst>
              <a:ext uri="{FF2B5EF4-FFF2-40B4-BE49-F238E27FC236}">
                <a16:creationId xmlns:a16="http://schemas.microsoft.com/office/drawing/2014/main" id="{8D5C8EFB-FEAF-CDF8-12BD-4309114941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557B13-2E02-61C8-5DC8-3CC6D2DC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078439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2001">
            <a:extLst>
              <a:ext uri="{FF2B5EF4-FFF2-40B4-BE49-F238E27FC236}">
                <a16:creationId xmlns:a16="http://schemas.microsoft.com/office/drawing/2014/main" id="{48847DA6-E364-A91C-BD85-D2518A7816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D5F08C-87D6-4873-21FA-CF0C06A1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Now The Day Is Over</a:t>
            </a:r>
          </a:p>
        </p:txBody>
      </p:sp>
    </p:spTree>
    <p:extLst>
      <p:ext uri="{BB962C8B-B14F-4D97-AF65-F5344CB8AC3E}">
        <p14:creationId xmlns:p14="http://schemas.microsoft.com/office/powerpoint/2010/main" val="18239073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2002">
            <a:extLst>
              <a:ext uri="{FF2B5EF4-FFF2-40B4-BE49-F238E27FC236}">
                <a16:creationId xmlns:a16="http://schemas.microsoft.com/office/drawing/2014/main" id="{53AB44CE-0AA5-6274-C447-63E8D2D256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A2A5AB-B5E5-041B-59BD-9C24B122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922951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3o6001">
            <a:extLst>
              <a:ext uri="{FF2B5EF4-FFF2-40B4-BE49-F238E27FC236}">
                <a16:creationId xmlns:a16="http://schemas.microsoft.com/office/drawing/2014/main" id="{A8A5356A-85FC-6A5B-3F07-621C7F445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C8B35D-193F-A0FA-C6BD-63A1F5AB7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Now The Day Is Over</a:t>
            </a:r>
          </a:p>
        </p:txBody>
      </p:sp>
    </p:spTree>
    <p:extLst>
      <p:ext uri="{BB962C8B-B14F-4D97-AF65-F5344CB8AC3E}">
        <p14:creationId xmlns:p14="http://schemas.microsoft.com/office/powerpoint/2010/main" val="17949063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3o6002">
            <a:extLst>
              <a:ext uri="{FF2B5EF4-FFF2-40B4-BE49-F238E27FC236}">
                <a16:creationId xmlns:a16="http://schemas.microsoft.com/office/drawing/2014/main" id="{CE60991F-8D54-E133-7273-F96E61B6DB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C63659-0E36-715E-29FD-F7EFEDD7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822118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4o6001">
            <a:extLst>
              <a:ext uri="{FF2B5EF4-FFF2-40B4-BE49-F238E27FC236}">
                <a16:creationId xmlns:a16="http://schemas.microsoft.com/office/drawing/2014/main" id="{A363DEBA-C6B3-FD8F-A7D2-D9BF03382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D3F7F3-6F54-0EC8-2254-9202E1B58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Now The Day Is Over</a:t>
            </a:r>
          </a:p>
        </p:txBody>
      </p:sp>
    </p:spTree>
    <p:extLst>
      <p:ext uri="{BB962C8B-B14F-4D97-AF65-F5344CB8AC3E}">
        <p14:creationId xmlns:p14="http://schemas.microsoft.com/office/powerpoint/2010/main" val="23468127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4o6002">
            <a:extLst>
              <a:ext uri="{FF2B5EF4-FFF2-40B4-BE49-F238E27FC236}">
                <a16:creationId xmlns:a16="http://schemas.microsoft.com/office/drawing/2014/main" id="{FD6C2EA0-CBDD-AD51-9111-929FC69CBB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D43B67-53A3-CB14-A410-3AD3676C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6168539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125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2025-05-08T19:12:00Z</dcterms:modified>
  <cp:category>PDHymns</cp:category>
</cp:coreProperties>
</file>