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Now The Day Is Over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MERRIAL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6.5.6.5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776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4</a:t>
            </a: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1081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Sabine Baring-Gould (1865)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Joseph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Barnby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(1868)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1001">
            <a:extLst>
              <a:ext uri="{FF2B5EF4-FFF2-40B4-BE49-F238E27FC236}">
                <a16:creationId xmlns:a16="http://schemas.microsoft.com/office/drawing/2014/main" id="{DFAFAEBA-CDE8-430A-522A-C912EDA0CB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Now The Day Is Over</a:t>
            </a:r>
          </a:p>
        </p:txBody>
      </p:sp>
    </p:spTree>
    <p:extLst>
      <p:ext uri="{BB962C8B-B14F-4D97-AF65-F5344CB8AC3E}">
        <p14:creationId xmlns:p14="http://schemas.microsoft.com/office/powerpoint/2010/main" val="5063285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1002">
            <a:extLst>
              <a:ext uri="{FF2B5EF4-FFF2-40B4-BE49-F238E27FC236}">
                <a16:creationId xmlns:a16="http://schemas.microsoft.com/office/drawing/2014/main" id="{8D5C8EFB-FEAF-CDF8-12BD-4309114941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557B13-2E02-61C8-5DC8-3CC6D2DCC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0784398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2001">
            <a:extLst>
              <a:ext uri="{FF2B5EF4-FFF2-40B4-BE49-F238E27FC236}">
                <a16:creationId xmlns:a16="http://schemas.microsoft.com/office/drawing/2014/main" id="{48847DA6-E364-A91C-BD85-D2518A7816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ED5F08C-87D6-4873-21FA-CF0C06A1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Now The Day Is Over</a:t>
            </a:r>
          </a:p>
        </p:txBody>
      </p:sp>
    </p:spTree>
    <p:extLst>
      <p:ext uri="{BB962C8B-B14F-4D97-AF65-F5344CB8AC3E}">
        <p14:creationId xmlns:p14="http://schemas.microsoft.com/office/powerpoint/2010/main" val="18239073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w The Day Is Over_169_arr1_v2002">
            <a:extLst>
              <a:ext uri="{FF2B5EF4-FFF2-40B4-BE49-F238E27FC236}">
                <a16:creationId xmlns:a16="http://schemas.microsoft.com/office/drawing/2014/main" id="{53AB44CE-0AA5-6274-C447-63E8D2D256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A2A5AB-B5E5-041B-59BD-9C24B1223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922951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10E6B8-B6D7-C600-6E8C-CB7CD4EFB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5C8B35D-193F-A0FA-C6BD-63A1F5AB7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Now The Day Is Over</a:t>
            </a:r>
          </a:p>
        </p:txBody>
      </p:sp>
    </p:spTree>
    <p:extLst>
      <p:ext uri="{BB962C8B-B14F-4D97-AF65-F5344CB8AC3E}">
        <p14:creationId xmlns:p14="http://schemas.microsoft.com/office/powerpoint/2010/main" val="17949063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6D1C69-B4AD-52E1-DED8-3BAE8508C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C63659-0E36-715E-29FD-F7EFEDD71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822118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6D99A6-F7A4-6D91-E179-D1B4DC969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D3F7F3-6F54-0EC8-2254-9202E1B58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Now The Day Is Over</a:t>
            </a:r>
          </a:p>
        </p:txBody>
      </p:sp>
    </p:spTree>
    <p:extLst>
      <p:ext uri="{BB962C8B-B14F-4D97-AF65-F5344CB8AC3E}">
        <p14:creationId xmlns:p14="http://schemas.microsoft.com/office/powerpoint/2010/main" val="23468127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4FF6D5-FDDB-934A-9424-A17371A95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D43B67-53A3-CB14-A410-3AD3676C9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68539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101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45</cp:revision>
  <dcterms:created xsi:type="dcterms:W3CDTF">2013-12-23T05:43:46Z</dcterms:created>
  <dcterms:modified xsi:type="dcterms:W3CDTF">2025-05-08T19:18:15Z</dcterms:modified>
  <cp:category>PDHymns</cp:category>
</cp:coreProperties>
</file>