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Now The Day Is Over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MERRIAL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6.5.6.5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7767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A/E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</a:t>
            </a:r>
            <a:r>
              <a:rPr lang="en-US" altLang="en-US" sz="2400">
                <a:solidFill>
                  <a:srgbClr val="FFFFFF"/>
                </a:solidFill>
                <a:latin typeface="Lucida Sans" panose="020B0602030504020204" pitchFamily="34" charset="0"/>
              </a:rPr>
              <a:t>: 3</a:t>
            </a: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/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010817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Sabine Baring-Gould (1865)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Joseph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Barnby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 (1868)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w The Day Is Over_169_arr1_v1001">
            <a:extLst>
              <a:ext uri="{FF2B5EF4-FFF2-40B4-BE49-F238E27FC236}">
                <a16:creationId xmlns:a16="http://schemas.microsoft.com/office/drawing/2014/main" id="{DFAFAEBA-CDE8-430A-522A-C912EDA0CBD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Now The Day Is Over</a:t>
            </a:r>
          </a:p>
        </p:txBody>
      </p:sp>
    </p:spTree>
    <p:extLst>
      <p:ext uri="{BB962C8B-B14F-4D97-AF65-F5344CB8AC3E}">
        <p14:creationId xmlns:p14="http://schemas.microsoft.com/office/powerpoint/2010/main" val="50632858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w The Day Is Over_169_arr1_v1002">
            <a:extLst>
              <a:ext uri="{FF2B5EF4-FFF2-40B4-BE49-F238E27FC236}">
                <a16:creationId xmlns:a16="http://schemas.microsoft.com/office/drawing/2014/main" id="{8D5C8EFB-FEAF-CDF8-12BD-43091149413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2557B13-2E02-61C8-5DC8-3CC6D2DCC9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60784398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w The Day Is Over_169_arr1_v2001">
            <a:extLst>
              <a:ext uri="{FF2B5EF4-FFF2-40B4-BE49-F238E27FC236}">
                <a16:creationId xmlns:a16="http://schemas.microsoft.com/office/drawing/2014/main" id="{48847DA6-E364-A91C-BD85-D2518A78162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ED5F08C-87D6-4873-21FA-CF0C06A1D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Now The Day Is Over</a:t>
            </a:r>
          </a:p>
        </p:txBody>
      </p:sp>
    </p:spTree>
    <p:extLst>
      <p:ext uri="{BB962C8B-B14F-4D97-AF65-F5344CB8AC3E}">
        <p14:creationId xmlns:p14="http://schemas.microsoft.com/office/powerpoint/2010/main" val="182390737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ow The Day Is Over_169_arr1_v2002">
            <a:extLst>
              <a:ext uri="{FF2B5EF4-FFF2-40B4-BE49-F238E27FC236}">
                <a16:creationId xmlns:a16="http://schemas.microsoft.com/office/drawing/2014/main" id="{53AB44CE-0AA5-6274-C447-63E8D2D2560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3A2A5AB-B5E5-041B-59BD-9C24B1223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59229515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A1530FE-0F2B-C581-FF35-808D3E3E8C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5C8B35D-193F-A0FA-C6BD-63A1F5AB7D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Now The Day Is Over</a:t>
            </a:r>
          </a:p>
        </p:txBody>
      </p:sp>
    </p:spTree>
    <p:extLst>
      <p:ext uri="{BB962C8B-B14F-4D97-AF65-F5344CB8AC3E}">
        <p14:creationId xmlns:p14="http://schemas.microsoft.com/office/powerpoint/2010/main" val="179490636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1B350C5C-F01D-D514-3934-28A2C42223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8C63659-0E36-715E-29FD-F7EFEDD71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6" name="Group 1">
            <a:extLst>
              <a:ext uri="{FF2B5EF4-FFF2-40B4-BE49-F238E27FC236}">
                <a16:creationId xmlns:a16="http://schemas.microsoft.com/office/drawing/2014/main" id="{735C6C39-AED4-8E46-7FAB-7F592422B5E1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7" name="TextBox 2">
              <a:extLst>
                <a:ext uri="{FF2B5EF4-FFF2-40B4-BE49-F238E27FC236}">
                  <a16:creationId xmlns:a16="http://schemas.microsoft.com/office/drawing/2014/main" id="{1B1E24E2-CC5E-3A50-1D1A-B3CCC5F7B6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8" name="TextBox 4">
              <a:extLst>
                <a:ext uri="{FF2B5EF4-FFF2-40B4-BE49-F238E27FC236}">
                  <a16:creationId xmlns:a16="http://schemas.microsoft.com/office/drawing/2014/main" id="{E279B409-2CA5-321D-3657-036C093B34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221183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116</TotalTime>
  <Words>89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44</cp:revision>
  <dcterms:created xsi:type="dcterms:W3CDTF">2013-12-23T05:43:46Z</dcterms:created>
  <dcterms:modified xsi:type="dcterms:W3CDTF">2025-05-08T19:15:59Z</dcterms:modified>
  <cp:category>PDHymns</cp:category>
</cp:coreProperties>
</file>