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Nothing But The Blood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4/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70483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7083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Robert Lowry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Robert Lowry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1001">
            <a:extLst>
              <a:ext uri="{FF2B5EF4-FFF2-40B4-BE49-F238E27FC236}">
                <a16:creationId xmlns:a16="http://schemas.microsoft.com/office/drawing/2014/main" id="{F190D27D-A7C0-22F4-25F0-1934C79054E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75281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F8DC2FC9-5DB1-F5AD-1C8C-E3CDD5920B1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28FF45-6C60-B43F-B96C-24A628B5C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6472817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2001">
            <a:extLst>
              <a:ext uri="{FF2B5EF4-FFF2-40B4-BE49-F238E27FC236}">
                <a16:creationId xmlns:a16="http://schemas.microsoft.com/office/drawing/2014/main" id="{70EC4253-312F-2F4C-DB5F-03E920B6E4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0A8A3C-BCFD-C65C-45DD-B2CC23EF3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6437073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D41F2032-B05E-FEF8-5013-627A939A49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934101C-1DD5-5AD1-967D-AAE4457AD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430995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3001">
            <a:extLst>
              <a:ext uri="{FF2B5EF4-FFF2-40B4-BE49-F238E27FC236}">
                <a16:creationId xmlns:a16="http://schemas.microsoft.com/office/drawing/2014/main" id="{420F0FF3-2B1A-2581-46CB-96973417AD7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85FDA50-0F97-F5A0-8469-332AA9687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0636112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B540F5DD-90E8-767A-AA5D-2EA9F4D8474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155AE48-B379-6A26-F62D-6050D5C2B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43927208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4001">
            <a:extLst>
              <a:ext uri="{FF2B5EF4-FFF2-40B4-BE49-F238E27FC236}">
                <a16:creationId xmlns:a16="http://schemas.microsoft.com/office/drawing/2014/main" id="{D52CFE5B-F28C-CEAC-208C-DF8CEA30275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A693228-1609-3F96-3E13-22DFA42B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380053565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96ABDDB0-1652-9E77-BDB4-408C0114A71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4AC1F54-38D3-BBED-BADC-B09FE69D0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8327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96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2025-05-10T19:56:31Z</dcterms:modified>
  <cp:category>PDHymns</cp:category>
</cp:coreProperties>
</file>